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ags/tag4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43.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44.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45.xml" ContentType="application/vnd.openxmlformats-officedocument.presentationml.tags+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tags/tag46.xml" ContentType="application/vnd.openxmlformats-officedocument.presentationml.tags+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tags/tag47.xml" ContentType="application/vnd.openxmlformats-officedocument.presentationml.tags+xml"/>
  <Override PartName="/ppt/charts/chart21.xml" ContentType="application/vnd.openxmlformats-officedocument.drawingml.chart+xml"/>
  <Override PartName="/ppt/tags/tag48.xml" ContentType="application/vnd.openxmlformats-officedocument.presentationml.tags+xml"/>
  <Override PartName="/ppt/charts/chart22.xml" ContentType="application/vnd.openxmlformats-officedocument.drawingml.chart+xml"/>
  <Override PartName="/ppt/tags/tag49.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tags/tag50.xml" ContentType="application/vnd.openxmlformats-officedocument.presentationml.tags+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tags/tag51.xml" ContentType="application/vnd.openxmlformats-officedocument.presentationml.tags+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2.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tags/tag53.xml" ContentType="application/vnd.openxmlformats-officedocument.presentationml.tags+xml"/>
  <Override PartName="/ppt/notesSlides/notesSlide1.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17"/>
  </p:notesMasterIdLst>
  <p:sldIdLst>
    <p:sldId id="2147475158" r:id="rId5"/>
    <p:sldId id="2147378527" r:id="rId6"/>
    <p:sldId id="2147475159" r:id="rId7"/>
    <p:sldId id="2147475160" r:id="rId8"/>
    <p:sldId id="2147475161" r:id="rId9"/>
    <p:sldId id="2147378531" r:id="rId10"/>
    <p:sldId id="2147378536" r:id="rId11"/>
    <p:sldId id="2147378537" r:id="rId12"/>
    <p:sldId id="2147378538" r:id="rId13"/>
    <p:sldId id="2147378539" r:id="rId14"/>
    <p:sldId id="2147378540" r:id="rId15"/>
    <p:sldId id="2147378541" r:id="rId16"/>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showGuides="1">
      <p:cViewPr varScale="1">
        <p:scale>
          <a:sx n="105" d="100"/>
          <a:sy n="105" d="100"/>
        </p:scale>
        <p:origin x="46" y="2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C00000"/>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83E0-4716-877A-8084D4846F88}"/>
              </c:ext>
            </c:extLst>
          </c:dPt>
          <c:dPt>
            <c:idx val="1"/>
            <c:invertIfNegative val="1"/>
            <c:bubble3D val="0"/>
            <c:spPr>
              <a:solidFill>
                <a:srgbClr val="E6E5E5"/>
              </a:solidFill>
            </c:spPr>
            <c:extLst>
              <c:ext xmlns:c16="http://schemas.microsoft.com/office/drawing/2014/chart" uri="{C3380CC4-5D6E-409C-BE32-E72D297353CC}">
                <c16:uniqueId val="{00000003-83E0-4716-877A-8084D4846F88}"/>
              </c:ext>
            </c:extLst>
          </c:dPt>
          <c:dPt>
            <c:idx val="2"/>
            <c:invertIfNegative val="1"/>
            <c:bubble3D val="0"/>
            <c:spPr>
              <a:solidFill>
                <a:srgbClr val="E6E5E5"/>
              </a:solidFill>
            </c:spPr>
            <c:extLst>
              <c:ext xmlns:c16="http://schemas.microsoft.com/office/drawing/2014/chart" uri="{C3380CC4-5D6E-409C-BE32-E72D297353CC}">
                <c16:uniqueId val="{00000005-83E0-4716-877A-8084D4846F88}"/>
              </c:ext>
            </c:extLst>
          </c:dPt>
          <c:dPt>
            <c:idx val="3"/>
            <c:invertIfNegative val="0"/>
            <c:bubble3D val="0"/>
            <c:spPr>
              <a:solidFill>
                <a:srgbClr val="E6E5E5"/>
              </a:solidFill>
              <a:ln>
                <a:noFill/>
              </a:ln>
              <a:effectLst/>
            </c:spPr>
            <c:extLst>
              <c:ext xmlns:c16="http://schemas.microsoft.com/office/drawing/2014/chart" uri="{C3380CC4-5D6E-409C-BE32-E72D297353CC}">
                <c16:uniqueId val="{00000007-83E0-4716-877A-8084D4846F88}"/>
              </c:ext>
            </c:extLst>
          </c:dPt>
          <c:dPt>
            <c:idx val="4"/>
            <c:invertIfNegative val="1"/>
            <c:bubble3D val="0"/>
            <c:spPr>
              <a:solidFill>
                <a:srgbClr val="E6E5E5"/>
              </a:solidFill>
            </c:spPr>
            <c:extLst>
              <c:ext xmlns:c16="http://schemas.microsoft.com/office/drawing/2014/chart" uri="{C3380CC4-5D6E-409C-BE32-E72D297353CC}">
                <c16:uniqueId val="{00000009-83E0-4716-877A-8084D4846F88}"/>
              </c:ext>
            </c:extLst>
          </c:dPt>
          <c:dPt>
            <c:idx val="5"/>
            <c:invertIfNegative val="1"/>
            <c:bubble3D val="0"/>
            <c:spPr>
              <a:solidFill>
                <a:srgbClr val="E6E5E5"/>
              </a:solidFill>
            </c:spPr>
            <c:extLst>
              <c:ext xmlns:c16="http://schemas.microsoft.com/office/drawing/2014/chart" uri="{C3380CC4-5D6E-409C-BE32-E72D297353CC}">
                <c16:uniqueId val="{0000000B-83E0-4716-877A-8084D4846F88}"/>
              </c:ext>
            </c:extLst>
          </c:dPt>
          <c:dPt>
            <c:idx val="6"/>
            <c:invertIfNegative val="1"/>
            <c:bubble3D val="0"/>
            <c:spPr>
              <a:solidFill>
                <a:srgbClr val="E6E5E5"/>
              </a:solidFill>
            </c:spPr>
            <c:extLst>
              <c:ext xmlns:c16="http://schemas.microsoft.com/office/drawing/2014/chart" uri="{C3380CC4-5D6E-409C-BE32-E72D297353CC}">
                <c16:uniqueId val="{0000000D-83E0-4716-877A-8084D4846F88}"/>
              </c:ext>
            </c:extLst>
          </c:dPt>
          <c:dPt>
            <c:idx val="7"/>
            <c:invertIfNegative val="1"/>
            <c:bubble3D val="0"/>
            <c:spPr>
              <a:solidFill>
                <a:srgbClr val="E6E5E5"/>
              </a:solidFill>
            </c:spPr>
            <c:extLst>
              <c:ext xmlns:c16="http://schemas.microsoft.com/office/drawing/2014/chart" uri="{C3380CC4-5D6E-409C-BE32-E72D297353CC}">
                <c16:uniqueId val="{0000000F-83E0-4716-877A-8084D4846F88}"/>
              </c:ext>
            </c:extLst>
          </c:dPt>
          <c:dPt>
            <c:idx val="8"/>
            <c:invertIfNegative val="1"/>
            <c:bubble3D val="0"/>
            <c:spPr>
              <a:solidFill>
                <a:srgbClr val="E6E5E5"/>
              </a:solidFill>
            </c:spPr>
            <c:extLst>
              <c:ext xmlns:c16="http://schemas.microsoft.com/office/drawing/2014/chart" uri="{C3380CC4-5D6E-409C-BE32-E72D297353CC}">
                <c16:uniqueId val="{00000011-83E0-4716-877A-8084D4846F88}"/>
              </c:ext>
            </c:extLst>
          </c:dPt>
          <c:dPt>
            <c:idx val="9"/>
            <c:invertIfNegative val="1"/>
            <c:bubble3D val="0"/>
            <c:spPr>
              <a:solidFill>
                <a:srgbClr val="E6E5E5"/>
              </a:solidFill>
            </c:spPr>
            <c:extLst>
              <c:ext xmlns:c16="http://schemas.microsoft.com/office/drawing/2014/chart" uri="{C3380CC4-5D6E-409C-BE32-E72D297353CC}">
                <c16:uniqueId val="{00000013-83E0-4716-877A-8084D4846F88}"/>
              </c:ext>
            </c:extLst>
          </c:dPt>
          <c:dPt>
            <c:idx val="10"/>
            <c:invertIfNegative val="1"/>
            <c:bubble3D val="0"/>
            <c:spPr>
              <a:solidFill>
                <a:srgbClr val="E6E5E5"/>
              </a:solidFill>
            </c:spPr>
            <c:extLst>
              <c:ext xmlns:c16="http://schemas.microsoft.com/office/drawing/2014/chart" uri="{C3380CC4-5D6E-409C-BE32-E72D297353CC}">
                <c16:uniqueId val="{00000015-83E0-4716-877A-8084D4846F88}"/>
              </c:ext>
            </c:extLst>
          </c:dPt>
          <c:dPt>
            <c:idx val="11"/>
            <c:invertIfNegative val="1"/>
            <c:bubble3D val="0"/>
            <c:spPr>
              <a:solidFill>
                <a:srgbClr val="E6E5E5"/>
              </a:solidFill>
            </c:spPr>
            <c:extLst>
              <c:ext xmlns:c16="http://schemas.microsoft.com/office/drawing/2014/chart" uri="{C3380CC4-5D6E-409C-BE32-E72D297353CC}">
                <c16:uniqueId val="{00000017-83E0-4716-877A-8084D4846F88}"/>
              </c:ext>
            </c:extLst>
          </c:dPt>
          <c:dPt>
            <c:idx val="12"/>
            <c:invertIfNegative val="1"/>
            <c:bubble3D val="0"/>
            <c:spPr>
              <a:solidFill>
                <a:srgbClr val="E6E5E5"/>
              </a:solidFill>
            </c:spPr>
            <c:extLst>
              <c:ext xmlns:c16="http://schemas.microsoft.com/office/drawing/2014/chart" uri="{C3380CC4-5D6E-409C-BE32-E72D297353CC}">
                <c16:uniqueId val="{00000019-83E0-4716-877A-8084D4846F88}"/>
              </c:ext>
            </c:extLst>
          </c:dPt>
          <c:dPt>
            <c:idx val="13"/>
            <c:invertIfNegative val="1"/>
            <c:bubble3D val="0"/>
            <c:spPr>
              <a:solidFill>
                <a:srgbClr val="E6E5E5"/>
              </a:solidFill>
            </c:spPr>
            <c:extLst>
              <c:ext xmlns:c16="http://schemas.microsoft.com/office/drawing/2014/chart" uri="{C3380CC4-5D6E-409C-BE32-E72D297353CC}">
                <c16:uniqueId val="{0000001B-83E0-4716-877A-8084D4846F88}"/>
              </c:ext>
            </c:extLst>
          </c:dPt>
          <c:dPt>
            <c:idx val="14"/>
            <c:invertIfNegative val="0"/>
            <c:bubble3D val="0"/>
            <c:spPr>
              <a:solidFill>
                <a:srgbClr val="E6E5E5"/>
              </a:solidFill>
              <a:ln>
                <a:noFill/>
              </a:ln>
              <a:effectLst/>
            </c:spPr>
            <c:extLst>
              <c:ext xmlns:c16="http://schemas.microsoft.com/office/drawing/2014/chart" uri="{C3380CC4-5D6E-409C-BE32-E72D297353CC}">
                <c16:uniqueId val="{0000001D-83E0-4716-877A-8084D4846F88}"/>
              </c:ext>
            </c:extLst>
          </c:dPt>
          <c:dPt>
            <c:idx val="15"/>
            <c:invertIfNegative val="1"/>
            <c:bubble3D val="0"/>
            <c:spPr>
              <a:solidFill>
                <a:srgbClr val="E6E5E5"/>
              </a:solidFill>
            </c:spPr>
            <c:extLst>
              <c:ext xmlns:c16="http://schemas.microsoft.com/office/drawing/2014/chart" uri="{C3380CC4-5D6E-409C-BE32-E72D297353CC}">
                <c16:uniqueId val="{0000001F-83E0-4716-877A-8084D4846F88}"/>
              </c:ext>
            </c:extLst>
          </c:dPt>
          <c:dPt>
            <c:idx val="16"/>
            <c:invertIfNegative val="1"/>
            <c:bubble3D val="0"/>
            <c:spPr>
              <a:solidFill>
                <a:srgbClr val="E6E5E5"/>
              </a:solidFill>
            </c:spPr>
            <c:extLst>
              <c:ext xmlns:c16="http://schemas.microsoft.com/office/drawing/2014/chart" uri="{C3380CC4-5D6E-409C-BE32-E72D297353CC}">
                <c16:uniqueId val="{00000021-83E0-4716-877A-8084D4846F88}"/>
              </c:ext>
            </c:extLst>
          </c:dPt>
          <c:dPt>
            <c:idx val="17"/>
            <c:invertIfNegative val="0"/>
            <c:bubble3D val="0"/>
            <c:spPr>
              <a:solidFill>
                <a:srgbClr val="E6E5E5"/>
              </a:solidFill>
              <a:ln>
                <a:noFill/>
              </a:ln>
              <a:effectLst/>
            </c:spPr>
            <c:extLst>
              <c:ext xmlns:c16="http://schemas.microsoft.com/office/drawing/2014/chart" uri="{C3380CC4-5D6E-409C-BE32-E72D297353CC}">
                <c16:uniqueId val="{00000023-83E0-4716-877A-8084D4846F88}"/>
              </c:ext>
            </c:extLst>
          </c:dPt>
          <c:dPt>
            <c:idx val="18"/>
            <c:invertIfNegative val="1"/>
            <c:bubble3D val="0"/>
            <c:spPr>
              <a:solidFill>
                <a:srgbClr val="E6E5E5"/>
              </a:solidFill>
            </c:spPr>
            <c:extLst>
              <c:ext xmlns:c16="http://schemas.microsoft.com/office/drawing/2014/chart" uri="{C3380CC4-5D6E-409C-BE32-E72D297353CC}">
                <c16:uniqueId val="{00000025-83E0-4716-877A-8084D4846F88}"/>
              </c:ext>
            </c:extLst>
          </c:dPt>
          <c:dPt>
            <c:idx val="19"/>
            <c:invertIfNegative val="1"/>
            <c:bubble3D val="0"/>
            <c:spPr>
              <a:solidFill>
                <a:srgbClr val="E6E5E5"/>
              </a:solidFill>
            </c:spPr>
            <c:extLst>
              <c:ext xmlns:c16="http://schemas.microsoft.com/office/drawing/2014/chart" uri="{C3380CC4-5D6E-409C-BE32-E72D297353CC}">
                <c16:uniqueId val="{00000027-83E0-4716-877A-8084D4846F88}"/>
              </c:ext>
            </c:extLst>
          </c:dPt>
          <c:dPt>
            <c:idx val="20"/>
            <c:invertIfNegative val="1"/>
            <c:bubble3D val="0"/>
            <c:spPr>
              <a:solidFill>
                <a:srgbClr val="E6E5E5"/>
              </a:solidFill>
            </c:spPr>
            <c:extLst>
              <c:ext xmlns:c16="http://schemas.microsoft.com/office/drawing/2014/chart" uri="{C3380CC4-5D6E-409C-BE32-E72D297353CC}">
                <c16:uniqueId val="{00000029-83E0-4716-877A-8084D4846F88}"/>
              </c:ext>
            </c:extLst>
          </c:dPt>
          <c:dPt>
            <c:idx val="21"/>
            <c:invertIfNegative val="1"/>
            <c:bubble3D val="0"/>
            <c:spPr>
              <a:solidFill>
                <a:srgbClr val="E6E5E5"/>
              </a:solidFill>
            </c:spPr>
            <c:extLst>
              <c:ext xmlns:c16="http://schemas.microsoft.com/office/drawing/2014/chart" uri="{C3380CC4-5D6E-409C-BE32-E72D297353CC}">
                <c16:uniqueId val="{0000002B-83E0-4716-877A-8084D4846F88}"/>
              </c:ext>
            </c:extLst>
          </c:dPt>
          <c:dPt>
            <c:idx val="22"/>
            <c:invertIfNegative val="1"/>
            <c:bubble3D val="0"/>
            <c:spPr>
              <a:solidFill>
                <a:srgbClr val="E6E5E5"/>
              </a:solidFill>
            </c:spPr>
            <c:extLst>
              <c:ext xmlns:c16="http://schemas.microsoft.com/office/drawing/2014/chart" uri="{C3380CC4-5D6E-409C-BE32-E72D297353CC}">
                <c16:uniqueId val="{0000002D-83E0-4716-877A-8084D4846F88}"/>
              </c:ext>
            </c:extLst>
          </c:dPt>
          <c:dPt>
            <c:idx val="23"/>
            <c:invertIfNegative val="1"/>
            <c:bubble3D val="0"/>
            <c:spPr>
              <a:solidFill>
                <a:srgbClr val="E6E5E5"/>
              </a:solidFill>
            </c:spPr>
            <c:extLst>
              <c:ext xmlns:c16="http://schemas.microsoft.com/office/drawing/2014/chart" uri="{C3380CC4-5D6E-409C-BE32-E72D297353CC}">
                <c16:uniqueId val="{0000002F-83E0-4716-877A-8084D4846F88}"/>
              </c:ext>
            </c:extLst>
          </c:dPt>
          <c:dPt>
            <c:idx val="24"/>
            <c:invertIfNegative val="1"/>
            <c:bubble3D val="0"/>
            <c:spPr>
              <a:solidFill>
                <a:srgbClr val="E6E5E5"/>
              </a:solidFill>
            </c:spPr>
            <c:extLst>
              <c:ext xmlns:c16="http://schemas.microsoft.com/office/drawing/2014/chart" uri="{C3380CC4-5D6E-409C-BE32-E72D297353CC}">
                <c16:uniqueId val="{00000031-83E0-4716-877A-8084D4846F88}"/>
              </c:ext>
            </c:extLst>
          </c:dPt>
          <c:dPt>
            <c:idx val="25"/>
            <c:invertIfNegative val="1"/>
            <c:bubble3D val="0"/>
            <c:spPr>
              <a:solidFill>
                <a:srgbClr val="E6E5E5"/>
              </a:solidFill>
            </c:spPr>
            <c:extLst>
              <c:ext xmlns:c16="http://schemas.microsoft.com/office/drawing/2014/chart" uri="{C3380CC4-5D6E-409C-BE32-E72D297353CC}">
                <c16:uniqueId val="{00000033-83E0-4716-877A-8084D4846F88}"/>
              </c:ext>
            </c:extLst>
          </c:dPt>
          <c:dPt>
            <c:idx val="26"/>
            <c:invertIfNegative val="1"/>
            <c:bubble3D val="0"/>
            <c:spPr>
              <a:solidFill>
                <a:srgbClr val="E6E5E5"/>
              </a:solidFill>
            </c:spPr>
            <c:extLst>
              <c:ext xmlns:c16="http://schemas.microsoft.com/office/drawing/2014/chart" uri="{C3380CC4-5D6E-409C-BE32-E72D297353CC}">
                <c16:uniqueId val="{00000035-83E0-4716-877A-8084D4846F88}"/>
              </c:ext>
            </c:extLst>
          </c:dPt>
          <c:dPt>
            <c:idx val="27"/>
            <c:invertIfNegative val="1"/>
            <c:bubble3D val="0"/>
            <c:spPr>
              <a:solidFill>
                <a:srgbClr val="E6E5E5"/>
              </a:solidFill>
            </c:spPr>
            <c:extLst>
              <c:ext xmlns:c16="http://schemas.microsoft.com/office/drawing/2014/chart" uri="{C3380CC4-5D6E-409C-BE32-E72D297353CC}">
                <c16:uniqueId val="{00000037-83E0-4716-877A-8084D4846F88}"/>
              </c:ext>
            </c:extLst>
          </c:dPt>
          <c:dPt>
            <c:idx val="28"/>
            <c:invertIfNegative val="1"/>
            <c:bubble3D val="0"/>
            <c:spPr>
              <a:solidFill>
                <a:srgbClr val="E6E5E5"/>
              </a:solidFill>
            </c:spPr>
            <c:extLst>
              <c:ext xmlns:c16="http://schemas.microsoft.com/office/drawing/2014/chart" uri="{C3380CC4-5D6E-409C-BE32-E72D297353CC}">
                <c16:uniqueId val="{00000039-83E0-4716-877A-8084D4846F88}"/>
              </c:ext>
            </c:extLst>
          </c:dPt>
          <c:dPt>
            <c:idx val="29"/>
            <c:invertIfNegative val="1"/>
            <c:bubble3D val="0"/>
            <c:spPr>
              <a:solidFill>
                <a:srgbClr val="E6E5E5"/>
              </a:solidFill>
            </c:spPr>
            <c:extLst>
              <c:ext xmlns:c16="http://schemas.microsoft.com/office/drawing/2014/chart" uri="{C3380CC4-5D6E-409C-BE32-E72D297353CC}">
                <c16:uniqueId val="{0000003B-83E0-4716-877A-8084D4846F88}"/>
              </c:ext>
            </c:extLst>
          </c:dPt>
          <c:dPt>
            <c:idx val="30"/>
            <c:invertIfNegative val="1"/>
            <c:bubble3D val="0"/>
            <c:spPr>
              <a:solidFill>
                <a:srgbClr val="E6E5E5"/>
              </a:solidFill>
            </c:spPr>
            <c:extLst>
              <c:ext xmlns:c16="http://schemas.microsoft.com/office/drawing/2014/chart" uri="{C3380CC4-5D6E-409C-BE32-E72D297353CC}">
                <c16:uniqueId val="{0000003D-83E0-4716-877A-8084D4846F88}"/>
              </c:ext>
            </c:extLst>
          </c:dPt>
          <c:dPt>
            <c:idx val="31"/>
            <c:invertIfNegative val="1"/>
            <c:bubble3D val="0"/>
            <c:spPr>
              <a:solidFill>
                <a:srgbClr val="E6E5E5"/>
              </a:solidFill>
            </c:spPr>
            <c:extLst>
              <c:ext xmlns:c16="http://schemas.microsoft.com/office/drawing/2014/chart" uri="{C3380CC4-5D6E-409C-BE32-E72D297353CC}">
                <c16:uniqueId val="{0000003F-83E0-4716-877A-8084D4846F88}"/>
              </c:ext>
            </c:extLst>
          </c:dPt>
          <c:dPt>
            <c:idx val="32"/>
            <c:invertIfNegative val="0"/>
            <c:bubble3D val="0"/>
            <c:spPr>
              <a:solidFill>
                <a:srgbClr val="E6E5E5"/>
              </a:solidFill>
              <a:ln>
                <a:noFill/>
              </a:ln>
              <a:effectLst/>
            </c:spPr>
            <c:extLst>
              <c:ext xmlns:c16="http://schemas.microsoft.com/office/drawing/2014/chart" uri="{C3380CC4-5D6E-409C-BE32-E72D297353CC}">
                <c16:uniqueId val="{00000041-83E0-4716-877A-8084D4846F88}"/>
              </c:ext>
            </c:extLst>
          </c:dPt>
          <c:dPt>
            <c:idx val="33"/>
            <c:invertIfNegative val="1"/>
            <c:bubble3D val="0"/>
            <c:spPr>
              <a:solidFill>
                <a:srgbClr val="E6E5E5"/>
              </a:solidFill>
            </c:spPr>
            <c:extLst>
              <c:ext xmlns:c16="http://schemas.microsoft.com/office/drawing/2014/chart" uri="{C3380CC4-5D6E-409C-BE32-E72D297353CC}">
                <c16:uniqueId val="{00000043-83E0-4716-877A-8084D4846F88}"/>
              </c:ext>
            </c:extLst>
          </c:dPt>
          <c:dPt>
            <c:idx val="34"/>
            <c:invertIfNegative val="1"/>
            <c:bubble3D val="0"/>
            <c:spPr>
              <a:solidFill>
                <a:srgbClr val="E6E5E5"/>
              </a:solidFill>
            </c:spPr>
            <c:extLst>
              <c:ext xmlns:c16="http://schemas.microsoft.com/office/drawing/2014/chart" uri="{C3380CC4-5D6E-409C-BE32-E72D297353CC}">
                <c16:uniqueId val="{00000045-83E0-4716-877A-8084D4846F88}"/>
              </c:ext>
            </c:extLst>
          </c:dPt>
          <c:dPt>
            <c:idx val="35"/>
            <c:invertIfNegative val="1"/>
            <c:bubble3D val="0"/>
            <c:spPr>
              <a:solidFill>
                <a:srgbClr val="E6E5E5"/>
              </a:solidFill>
            </c:spPr>
            <c:extLst>
              <c:ext xmlns:c16="http://schemas.microsoft.com/office/drawing/2014/chart" uri="{C3380CC4-5D6E-409C-BE32-E72D297353CC}">
                <c16:uniqueId val="{00000047-83E0-4716-877A-8084D4846F88}"/>
              </c:ext>
            </c:extLst>
          </c:dPt>
          <c:dPt>
            <c:idx val="36"/>
            <c:invertIfNegative val="1"/>
            <c:bubble3D val="0"/>
            <c:spPr>
              <a:solidFill>
                <a:srgbClr val="E6E5E5"/>
              </a:solidFill>
            </c:spPr>
            <c:extLst>
              <c:ext xmlns:c16="http://schemas.microsoft.com/office/drawing/2014/chart" uri="{C3380CC4-5D6E-409C-BE32-E72D297353CC}">
                <c16:uniqueId val="{00000049-83E0-4716-877A-8084D4846F88}"/>
              </c:ext>
            </c:extLst>
          </c:dPt>
          <c:dPt>
            <c:idx val="37"/>
            <c:invertIfNegative val="1"/>
            <c:bubble3D val="0"/>
            <c:spPr>
              <a:solidFill>
                <a:srgbClr val="E6E5E5"/>
              </a:solidFill>
            </c:spPr>
            <c:extLst>
              <c:ext xmlns:c16="http://schemas.microsoft.com/office/drawing/2014/chart" uri="{C3380CC4-5D6E-409C-BE32-E72D297353CC}">
                <c16:uniqueId val="{0000004B-83E0-4716-877A-8084D4846F88}"/>
              </c:ext>
            </c:extLst>
          </c:dPt>
          <c:dPt>
            <c:idx val="38"/>
            <c:invertIfNegative val="1"/>
            <c:bubble3D val="0"/>
            <c:spPr>
              <a:solidFill>
                <a:srgbClr val="E6E5E5"/>
              </a:solidFill>
            </c:spPr>
            <c:extLst>
              <c:ext xmlns:c16="http://schemas.microsoft.com/office/drawing/2014/chart" uri="{C3380CC4-5D6E-409C-BE32-E72D297353CC}">
                <c16:uniqueId val="{0000004D-83E0-4716-877A-8084D4846F88}"/>
              </c:ext>
            </c:extLst>
          </c:dPt>
          <c:dPt>
            <c:idx val="39"/>
            <c:invertIfNegative val="1"/>
            <c:bubble3D val="0"/>
            <c:spPr>
              <a:solidFill>
                <a:srgbClr val="E6E5E5"/>
              </a:solidFill>
            </c:spPr>
            <c:extLst>
              <c:ext xmlns:c16="http://schemas.microsoft.com/office/drawing/2014/chart" uri="{C3380CC4-5D6E-409C-BE32-E72D297353CC}">
                <c16:uniqueId val="{0000004F-83E0-4716-877A-8084D4846F88}"/>
              </c:ext>
            </c:extLst>
          </c:dPt>
          <c:dPt>
            <c:idx val="40"/>
            <c:invertIfNegative val="1"/>
            <c:bubble3D val="0"/>
            <c:spPr>
              <a:solidFill>
                <a:srgbClr val="E6E5E5"/>
              </a:solidFill>
            </c:spPr>
            <c:extLst>
              <c:ext xmlns:c16="http://schemas.microsoft.com/office/drawing/2014/chart" uri="{C3380CC4-5D6E-409C-BE32-E72D297353CC}">
                <c16:uniqueId val="{00000051-83E0-4716-877A-8084D4846F88}"/>
              </c:ext>
            </c:extLst>
          </c:dPt>
          <c:dPt>
            <c:idx val="41"/>
            <c:invertIfNegative val="1"/>
            <c:bubble3D val="0"/>
            <c:spPr>
              <a:solidFill>
                <a:srgbClr val="E6E5E5"/>
              </a:solidFill>
            </c:spPr>
            <c:extLst>
              <c:ext xmlns:c16="http://schemas.microsoft.com/office/drawing/2014/chart" uri="{C3380CC4-5D6E-409C-BE32-E72D297353CC}">
                <c16:uniqueId val="{00000053-83E0-4716-877A-8084D4846F88}"/>
              </c:ext>
            </c:extLst>
          </c:dPt>
          <c:dPt>
            <c:idx val="42"/>
            <c:invertIfNegative val="1"/>
            <c:bubble3D val="0"/>
            <c:spPr>
              <a:solidFill>
                <a:srgbClr val="E6E5E5"/>
              </a:solidFill>
            </c:spPr>
            <c:extLst>
              <c:ext xmlns:c16="http://schemas.microsoft.com/office/drawing/2014/chart" uri="{C3380CC4-5D6E-409C-BE32-E72D297353CC}">
                <c16:uniqueId val="{00000055-83E0-4716-877A-8084D4846F88}"/>
              </c:ext>
            </c:extLst>
          </c:dPt>
          <c:dPt>
            <c:idx val="43"/>
            <c:invertIfNegative val="1"/>
            <c:bubble3D val="0"/>
            <c:spPr>
              <a:solidFill>
                <a:srgbClr val="E6E5E5"/>
              </a:solidFill>
            </c:spPr>
            <c:extLst>
              <c:ext xmlns:c16="http://schemas.microsoft.com/office/drawing/2014/chart" uri="{C3380CC4-5D6E-409C-BE32-E72D297353CC}">
                <c16:uniqueId val="{00000057-83E0-4716-877A-8084D4846F88}"/>
              </c:ext>
            </c:extLst>
          </c:dPt>
          <c:dPt>
            <c:idx val="44"/>
            <c:invertIfNegative val="0"/>
            <c:bubble3D val="0"/>
            <c:spPr>
              <a:solidFill>
                <a:srgbClr val="E6E5E5"/>
              </a:solidFill>
              <a:ln>
                <a:noFill/>
              </a:ln>
              <a:effectLst/>
            </c:spPr>
            <c:extLst>
              <c:ext xmlns:c16="http://schemas.microsoft.com/office/drawing/2014/chart" uri="{C3380CC4-5D6E-409C-BE32-E72D297353CC}">
                <c16:uniqueId val="{00000059-83E0-4716-877A-8084D4846F88}"/>
              </c:ext>
            </c:extLst>
          </c:dPt>
          <c:dPt>
            <c:idx val="45"/>
            <c:invertIfNegative val="1"/>
            <c:bubble3D val="0"/>
            <c:spPr>
              <a:solidFill>
                <a:srgbClr val="E6E5E5"/>
              </a:solidFill>
            </c:spPr>
            <c:extLst>
              <c:ext xmlns:c16="http://schemas.microsoft.com/office/drawing/2014/chart" uri="{C3380CC4-5D6E-409C-BE32-E72D297353CC}">
                <c16:uniqueId val="{0000005B-83E0-4716-877A-8084D4846F88}"/>
              </c:ext>
            </c:extLst>
          </c:dPt>
          <c:dPt>
            <c:idx val="46"/>
            <c:invertIfNegative val="1"/>
            <c:bubble3D val="0"/>
            <c:spPr>
              <a:solidFill>
                <a:srgbClr val="E6E5E5"/>
              </a:solidFill>
            </c:spPr>
            <c:extLst>
              <c:ext xmlns:c16="http://schemas.microsoft.com/office/drawing/2014/chart" uri="{C3380CC4-5D6E-409C-BE32-E72D297353CC}">
                <c16:uniqueId val="{0000005D-83E0-4716-877A-8084D4846F88}"/>
              </c:ext>
            </c:extLst>
          </c:dPt>
          <c:dPt>
            <c:idx val="47"/>
            <c:invertIfNegative val="1"/>
            <c:bubble3D val="0"/>
            <c:spPr>
              <a:solidFill>
                <a:srgbClr val="E6E5E5"/>
              </a:solidFill>
            </c:spPr>
            <c:extLst>
              <c:ext xmlns:c16="http://schemas.microsoft.com/office/drawing/2014/chart" uri="{C3380CC4-5D6E-409C-BE32-E72D297353CC}">
                <c16:uniqueId val="{0000005F-83E0-4716-877A-8084D4846F88}"/>
              </c:ext>
            </c:extLst>
          </c:dPt>
          <c:dPt>
            <c:idx val="48"/>
            <c:invertIfNegative val="1"/>
            <c:bubble3D val="0"/>
            <c:spPr>
              <a:solidFill>
                <a:srgbClr val="E6E5E5"/>
              </a:solidFill>
            </c:spPr>
            <c:extLst>
              <c:ext xmlns:c16="http://schemas.microsoft.com/office/drawing/2014/chart" uri="{C3380CC4-5D6E-409C-BE32-E72D297353CC}">
                <c16:uniqueId val="{00000061-83E0-4716-877A-8084D4846F88}"/>
              </c:ext>
            </c:extLst>
          </c:dPt>
          <c:dPt>
            <c:idx val="49"/>
            <c:invertIfNegative val="0"/>
            <c:bubble3D val="0"/>
            <c:spPr>
              <a:solidFill>
                <a:srgbClr val="E6E5E5"/>
              </a:solidFill>
              <a:ln>
                <a:noFill/>
              </a:ln>
              <a:effectLst/>
            </c:spPr>
            <c:extLst>
              <c:ext xmlns:c16="http://schemas.microsoft.com/office/drawing/2014/chart" uri="{C3380CC4-5D6E-409C-BE32-E72D297353CC}">
                <c16:uniqueId val="{00000063-83E0-4716-877A-8084D4846F88}"/>
              </c:ext>
            </c:extLst>
          </c:dPt>
          <c:dPt>
            <c:idx val="50"/>
            <c:invertIfNegative val="0"/>
            <c:bubble3D val="0"/>
            <c:spPr>
              <a:solidFill>
                <a:srgbClr val="E6E5E5"/>
              </a:solidFill>
              <a:ln>
                <a:noFill/>
              </a:ln>
              <a:effectLst/>
            </c:spPr>
            <c:extLst>
              <c:ext xmlns:c16="http://schemas.microsoft.com/office/drawing/2014/chart" uri="{C3380CC4-5D6E-409C-BE32-E72D297353CC}">
                <c16:uniqueId val="{00000065-83E0-4716-877A-8084D4846F88}"/>
              </c:ext>
            </c:extLst>
          </c:dPt>
          <c:dPt>
            <c:idx val="51"/>
            <c:invertIfNegative val="1"/>
            <c:bubble3D val="0"/>
            <c:spPr>
              <a:solidFill>
                <a:srgbClr val="E6E5E5"/>
              </a:solidFill>
            </c:spPr>
            <c:extLst>
              <c:ext xmlns:c16="http://schemas.microsoft.com/office/drawing/2014/chart" uri="{C3380CC4-5D6E-409C-BE32-E72D297353CC}">
                <c16:uniqueId val="{00000067-83E0-4716-877A-8084D4846F88}"/>
              </c:ext>
            </c:extLst>
          </c:dPt>
          <c:dPt>
            <c:idx val="52"/>
            <c:invertIfNegative val="1"/>
            <c:bubble3D val="0"/>
            <c:spPr>
              <a:solidFill>
                <a:srgbClr val="E6E5E5"/>
              </a:solidFill>
            </c:spPr>
            <c:extLst>
              <c:ext xmlns:c16="http://schemas.microsoft.com/office/drawing/2014/chart" uri="{C3380CC4-5D6E-409C-BE32-E72D297353CC}">
                <c16:uniqueId val="{00000069-83E0-4716-877A-8084D4846F88}"/>
              </c:ext>
            </c:extLst>
          </c:dPt>
          <c:dPt>
            <c:idx val="53"/>
            <c:invertIfNegative val="1"/>
            <c:bubble3D val="0"/>
            <c:spPr>
              <a:solidFill>
                <a:srgbClr val="E6E5E5"/>
              </a:solidFill>
            </c:spPr>
            <c:extLst>
              <c:ext xmlns:c16="http://schemas.microsoft.com/office/drawing/2014/chart" uri="{C3380CC4-5D6E-409C-BE32-E72D297353CC}">
                <c16:uniqueId val="{0000006B-83E0-4716-877A-8084D4846F88}"/>
              </c:ext>
            </c:extLst>
          </c:dPt>
          <c:dPt>
            <c:idx val="54"/>
            <c:invertIfNegative val="1"/>
            <c:bubble3D val="0"/>
            <c:spPr>
              <a:solidFill>
                <a:srgbClr val="E6E5E5"/>
              </a:solidFill>
            </c:spPr>
            <c:extLst>
              <c:ext xmlns:c16="http://schemas.microsoft.com/office/drawing/2014/chart" uri="{C3380CC4-5D6E-409C-BE32-E72D297353CC}">
                <c16:uniqueId val="{0000006D-83E0-4716-877A-8084D4846F88}"/>
              </c:ext>
            </c:extLst>
          </c:dPt>
          <c:dPt>
            <c:idx val="55"/>
            <c:invertIfNegative val="1"/>
            <c:bubble3D val="0"/>
            <c:spPr>
              <a:solidFill>
                <a:srgbClr val="E6E5E5"/>
              </a:solidFill>
            </c:spPr>
            <c:extLst>
              <c:ext xmlns:c16="http://schemas.microsoft.com/office/drawing/2014/chart" uri="{C3380CC4-5D6E-409C-BE32-E72D297353CC}">
                <c16:uniqueId val="{0000006F-83E0-4716-877A-8084D4846F88}"/>
              </c:ext>
            </c:extLst>
          </c:dPt>
          <c:dPt>
            <c:idx val="56"/>
            <c:invertIfNegative val="1"/>
            <c:bubble3D val="0"/>
            <c:spPr>
              <a:solidFill>
                <a:srgbClr val="E6E5E5"/>
              </a:solidFill>
            </c:spPr>
            <c:extLst>
              <c:ext xmlns:c16="http://schemas.microsoft.com/office/drawing/2014/chart" uri="{C3380CC4-5D6E-409C-BE32-E72D297353CC}">
                <c16:uniqueId val="{00000071-83E0-4716-877A-8084D4846F88}"/>
              </c:ext>
            </c:extLst>
          </c:dPt>
          <c:dPt>
            <c:idx val="57"/>
            <c:invertIfNegative val="1"/>
            <c:bubble3D val="0"/>
            <c:spPr>
              <a:solidFill>
                <a:srgbClr val="E6E5E5"/>
              </a:solidFill>
            </c:spPr>
            <c:extLst>
              <c:ext xmlns:c16="http://schemas.microsoft.com/office/drawing/2014/chart" uri="{C3380CC4-5D6E-409C-BE32-E72D297353CC}">
                <c16:uniqueId val="{00000073-83E0-4716-877A-8084D4846F88}"/>
              </c:ext>
            </c:extLst>
          </c:dPt>
          <c:dPt>
            <c:idx val="58"/>
            <c:invertIfNegative val="1"/>
            <c:bubble3D val="0"/>
            <c:spPr>
              <a:solidFill>
                <a:srgbClr val="E6E5E5"/>
              </a:solidFill>
            </c:spPr>
            <c:extLst>
              <c:ext xmlns:c16="http://schemas.microsoft.com/office/drawing/2014/chart" uri="{C3380CC4-5D6E-409C-BE32-E72D297353CC}">
                <c16:uniqueId val="{00000075-83E0-4716-877A-8084D4846F88}"/>
              </c:ext>
            </c:extLst>
          </c:dPt>
          <c:dPt>
            <c:idx val="59"/>
            <c:invertIfNegative val="1"/>
            <c:bubble3D val="0"/>
            <c:spPr>
              <a:solidFill>
                <a:srgbClr val="E6E5E5"/>
              </a:solidFill>
            </c:spPr>
            <c:extLst>
              <c:ext xmlns:c16="http://schemas.microsoft.com/office/drawing/2014/chart" uri="{C3380CC4-5D6E-409C-BE32-E72D297353CC}">
                <c16:uniqueId val="{00000077-83E0-4716-877A-8084D4846F88}"/>
              </c:ext>
            </c:extLst>
          </c:dPt>
          <c:dPt>
            <c:idx val="60"/>
            <c:invertIfNegative val="1"/>
            <c:bubble3D val="0"/>
            <c:spPr>
              <a:solidFill>
                <a:srgbClr val="E6E5E5"/>
              </a:solidFill>
            </c:spPr>
            <c:extLst>
              <c:ext xmlns:c16="http://schemas.microsoft.com/office/drawing/2014/chart" uri="{C3380CC4-5D6E-409C-BE32-E72D297353CC}">
                <c16:uniqueId val="{00000079-83E0-4716-877A-8084D4846F88}"/>
              </c:ext>
            </c:extLst>
          </c:dPt>
          <c:dPt>
            <c:idx val="61"/>
            <c:invertIfNegative val="1"/>
            <c:bubble3D val="0"/>
            <c:spPr>
              <a:solidFill>
                <a:srgbClr val="E6E5E5"/>
              </a:solidFill>
            </c:spPr>
            <c:extLst>
              <c:ext xmlns:c16="http://schemas.microsoft.com/office/drawing/2014/chart" uri="{C3380CC4-5D6E-409C-BE32-E72D297353CC}">
                <c16:uniqueId val="{0000007B-83E0-4716-877A-8084D4846F88}"/>
              </c:ext>
            </c:extLst>
          </c:dPt>
          <c:dPt>
            <c:idx val="62"/>
            <c:invertIfNegative val="1"/>
            <c:bubble3D val="0"/>
            <c:spPr>
              <a:solidFill>
                <a:srgbClr val="E6E5E5"/>
              </a:solidFill>
            </c:spPr>
            <c:extLst>
              <c:ext xmlns:c16="http://schemas.microsoft.com/office/drawing/2014/chart" uri="{C3380CC4-5D6E-409C-BE32-E72D297353CC}">
                <c16:uniqueId val="{0000007D-83E0-4716-877A-8084D4846F88}"/>
              </c:ext>
            </c:extLst>
          </c:dPt>
          <c:dPt>
            <c:idx val="63"/>
            <c:invertIfNegative val="1"/>
            <c:bubble3D val="0"/>
            <c:spPr>
              <a:solidFill>
                <a:srgbClr val="E6E5E5"/>
              </a:solidFill>
            </c:spPr>
            <c:extLst>
              <c:ext xmlns:c16="http://schemas.microsoft.com/office/drawing/2014/chart" uri="{C3380CC4-5D6E-409C-BE32-E72D297353CC}">
                <c16:uniqueId val="{0000007F-83E0-4716-877A-8084D4846F88}"/>
              </c:ext>
            </c:extLst>
          </c:dPt>
          <c:dPt>
            <c:idx val="64"/>
            <c:invertIfNegative val="1"/>
            <c:bubble3D val="0"/>
            <c:spPr>
              <a:solidFill>
                <a:srgbClr val="E6E5E5"/>
              </a:solidFill>
            </c:spPr>
            <c:extLst>
              <c:ext xmlns:c16="http://schemas.microsoft.com/office/drawing/2014/chart" uri="{C3380CC4-5D6E-409C-BE32-E72D297353CC}">
                <c16:uniqueId val="{00000081-83E0-4716-877A-8084D4846F88}"/>
              </c:ext>
            </c:extLst>
          </c:dPt>
          <c:dPt>
            <c:idx val="65"/>
            <c:invertIfNegative val="1"/>
            <c:bubble3D val="0"/>
            <c:spPr>
              <a:solidFill>
                <a:srgbClr val="E6E5E5"/>
              </a:solidFill>
            </c:spPr>
            <c:extLst>
              <c:ext xmlns:c16="http://schemas.microsoft.com/office/drawing/2014/chart" uri="{C3380CC4-5D6E-409C-BE32-E72D297353CC}">
                <c16:uniqueId val="{00000083-83E0-4716-877A-8084D4846F88}"/>
              </c:ext>
            </c:extLst>
          </c:dPt>
          <c:dPt>
            <c:idx val="66"/>
            <c:invertIfNegative val="1"/>
            <c:bubble3D val="0"/>
            <c:spPr>
              <a:solidFill>
                <a:srgbClr val="E6E5E5"/>
              </a:solidFill>
            </c:spPr>
            <c:extLst>
              <c:ext xmlns:c16="http://schemas.microsoft.com/office/drawing/2014/chart" uri="{C3380CC4-5D6E-409C-BE32-E72D297353CC}">
                <c16:uniqueId val="{00000085-83E0-4716-877A-8084D4846F88}"/>
              </c:ext>
            </c:extLst>
          </c:dPt>
          <c:dPt>
            <c:idx val="67"/>
            <c:invertIfNegative val="1"/>
            <c:bubble3D val="0"/>
            <c:spPr>
              <a:solidFill>
                <a:srgbClr val="E6E5E5"/>
              </a:solidFill>
            </c:spPr>
            <c:extLst>
              <c:ext xmlns:c16="http://schemas.microsoft.com/office/drawing/2014/chart" uri="{C3380CC4-5D6E-409C-BE32-E72D297353CC}">
                <c16:uniqueId val="{00000087-83E0-4716-877A-8084D4846F88}"/>
              </c:ext>
            </c:extLst>
          </c:dPt>
          <c:dPt>
            <c:idx val="68"/>
            <c:invertIfNegative val="1"/>
            <c:bubble3D val="0"/>
            <c:spPr>
              <a:solidFill>
                <a:srgbClr val="E6E5E5"/>
              </a:solidFill>
            </c:spPr>
            <c:extLst>
              <c:ext xmlns:c16="http://schemas.microsoft.com/office/drawing/2014/chart" uri="{C3380CC4-5D6E-409C-BE32-E72D297353CC}">
                <c16:uniqueId val="{00000089-83E0-4716-877A-8084D4846F88}"/>
              </c:ext>
            </c:extLst>
          </c:dPt>
          <c:dPt>
            <c:idx val="69"/>
            <c:invertIfNegative val="1"/>
            <c:bubble3D val="0"/>
            <c:spPr>
              <a:solidFill>
                <a:srgbClr val="E6E5E5"/>
              </a:solidFill>
            </c:spPr>
            <c:extLst>
              <c:ext xmlns:c16="http://schemas.microsoft.com/office/drawing/2014/chart" uri="{C3380CC4-5D6E-409C-BE32-E72D297353CC}">
                <c16:uniqueId val="{0000008B-83E0-4716-877A-8084D4846F88}"/>
              </c:ext>
            </c:extLst>
          </c:dPt>
          <c:dPt>
            <c:idx val="70"/>
            <c:invertIfNegative val="1"/>
            <c:bubble3D val="0"/>
            <c:spPr>
              <a:solidFill>
                <a:srgbClr val="E6E5E5"/>
              </a:solidFill>
            </c:spPr>
            <c:extLst>
              <c:ext xmlns:c16="http://schemas.microsoft.com/office/drawing/2014/chart" uri="{C3380CC4-5D6E-409C-BE32-E72D297353CC}">
                <c16:uniqueId val="{0000008D-83E0-4716-877A-8084D4846F88}"/>
              </c:ext>
            </c:extLst>
          </c:dPt>
          <c:dPt>
            <c:idx val="71"/>
            <c:invertIfNegative val="1"/>
            <c:bubble3D val="0"/>
            <c:spPr>
              <a:solidFill>
                <a:srgbClr val="E6E5E5"/>
              </a:solidFill>
            </c:spPr>
            <c:extLst>
              <c:ext xmlns:c16="http://schemas.microsoft.com/office/drawing/2014/chart" uri="{C3380CC4-5D6E-409C-BE32-E72D297353CC}">
                <c16:uniqueId val="{0000008F-83E0-4716-877A-8084D4846F88}"/>
              </c:ext>
            </c:extLst>
          </c:dPt>
          <c:dPt>
            <c:idx val="72"/>
            <c:invertIfNegative val="1"/>
            <c:bubble3D val="0"/>
            <c:spPr>
              <a:solidFill>
                <a:srgbClr val="E6E5E5"/>
              </a:solidFill>
            </c:spPr>
            <c:extLst>
              <c:ext xmlns:c16="http://schemas.microsoft.com/office/drawing/2014/chart" uri="{C3380CC4-5D6E-409C-BE32-E72D297353CC}">
                <c16:uniqueId val="{00000091-83E0-4716-877A-8084D4846F88}"/>
              </c:ext>
            </c:extLst>
          </c:dPt>
          <c:dPt>
            <c:idx val="73"/>
            <c:invertIfNegative val="1"/>
            <c:bubble3D val="0"/>
            <c:spPr>
              <a:solidFill>
                <a:srgbClr val="E6E5E5"/>
              </a:solidFill>
            </c:spPr>
            <c:extLst>
              <c:ext xmlns:c16="http://schemas.microsoft.com/office/drawing/2014/chart" uri="{C3380CC4-5D6E-409C-BE32-E72D297353CC}">
                <c16:uniqueId val="{00000093-83E0-4716-877A-8084D4846F88}"/>
              </c:ext>
            </c:extLst>
          </c:dPt>
          <c:dPt>
            <c:idx val="74"/>
            <c:invertIfNegative val="1"/>
            <c:bubble3D val="0"/>
            <c:spPr>
              <a:solidFill>
                <a:srgbClr val="E6E5E5"/>
              </a:solidFill>
            </c:spPr>
            <c:extLst>
              <c:ext xmlns:c16="http://schemas.microsoft.com/office/drawing/2014/chart" uri="{C3380CC4-5D6E-409C-BE32-E72D297353CC}">
                <c16:uniqueId val="{00000095-83E0-4716-877A-8084D4846F88}"/>
              </c:ext>
            </c:extLst>
          </c:dPt>
          <c:dPt>
            <c:idx val="75"/>
            <c:invertIfNegative val="1"/>
            <c:bubble3D val="0"/>
            <c:spPr>
              <a:solidFill>
                <a:srgbClr val="E6E5E5"/>
              </a:solidFill>
            </c:spPr>
            <c:extLst>
              <c:ext xmlns:c16="http://schemas.microsoft.com/office/drawing/2014/chart" uri="{C3380CC4-5D6E-409C-BE32-E72D297353CC}">
                <c16:uniqueId val="{00000097-83E0-4716-877A-8084D4846F88}"/>
              </c:ext>
            </c:extLst>
          </c:dPt>
          <c:dPt>
            <c:idx val="76"/>
            <c:invertIfNegative val="1"/>
            <c:bubble3D val="0"/>
            <c:spPr>
              <a:solidFill>
                <a:srgbClr val="E6E5E5"/>
              </a:solidFill>
            </c:spPr>
            <c:extLst>
              <c:ext xmlns:c16="http://schemas.microsoft.com/office/drawing/2014/chart" uri="{C3380CC4-5D6E-409C-BE32-E72D297353CC}">
                <c16:uniqueId val="{00000099-83E0-4716-877A-8084D4846F88}"/>
              </c:ext>
            </c:extLst>
          </c:dPt>
          <c:dPt>
            <c:idx val="77"/>
            <c:invertIfNegative val="1"/>
            <c:bubble3D val="0"/>
            <c:spPr>
              <a:solidFill>
                <a:srgbClr val="E6E5E5"/>
              </a:solidFill>
            </c:spPr>
            <c:extLst>
              <c:ext xmlns:c16="http://schemas.microsoft.com/office/drawing/2014/chart" uri="{C3380CC4-5D6E-409C-BE32-E72D297353CC}">
                <c16:uniqueId val="{0000009B-83E0-4716-877A-8084D4846F88}"/>
              </c:ext>
            </c:extLst>
          </c:dPt>
          <c:dPt>
            <c:idx val="78"/>
            <c:invertIfNegative val="1"/>
            <c:bubble3D val="0"/>
            <c:spPr>
              <a:solidFill>
                <a:srgbClr val="E6E5E5"/>
              </a:solidFill>
            </c:spPr>
            <c:extLst>
              <c:ext xmlns:c16="http://schemas.microsoft.com/office/drawing/2014/chart" uri="{C3380CC4-5D6E-409C-BE32-E72D297353CC}">
                <c16:uniqueId val="{0000009D-83E0-4716-877A-8084D4846F88}"/>
              </c:ext>
            </c:extLst>
          </c:dPt>
          <c:dPt>
            <c:idx val="79"/>
            <c:invertIfNegative val="1"/>
            <c:bubble3D val="0"/>
            <c:spPr>
              <a:solidFill>
                <a:srgbClr val="E6E5E5"/>
              </a:solidFill>
            </c:spPr>
            <c:extLst>
              <c:ext xmlns:c16="http://schemas.microsoft.com/office/drawing/2014/chart" uri="{C3380CC4-5D6E-409C-BE32-E72D297353CC}">
                <c16:uniqueId val="{0000009F-83E0-4716-877A-8084D4846F88}"/>
              </c:ext>
            </c:extLst>
          </c:dPt>
          <c:dPt>
            <c:idx val="80"/>
            <c:invertIfNegative val="1"/>
            <c:bubble3D val="0"/>
            <c:spPr>
              <a:solidFill>
                <a:srgbClr val="E6E5E5"/>
              </a:solidFill>
            </c:spPr>
            <c:extLst>
              <c:ext xmlns:c16="http://schemas.microsoft.com/office/drawing/2014/chart" uri="{C3380CC4-5D6E-409C-BE32-E72D297353CC}">
                <c16:uniqueId val="{000000A1-83E0-4716-877A-8084D4846F88}"/>
              </c:ext>
            </c:extLst>
          </c:dPt>
          <c:dPt>
            <c:idx val="81"/>
            <c:invertIfNegative val="1"/>
            <c:bubble3D val="0"/>
            <c:spPr>
              <a:solidFill>
                <a:srgbClr val="E6E5E5"/>
              </a:solidFill>
            </c:spPr>
            <c:extLst>
              <c:ext xmlns:c16="http://schemas.microsoft.com/office/drawing/2014/chart" uri="{C3380CC4-5D6E-409C-BE32-E72D297353CC}">
                <c16:uniqueId val="{000000A3-83E0-4716-877A-8084D4846F88}"/>
              </c:ext>
            </c:extLst>
          </c:dPt>
          <c:dPt>
            <c:idx val="82"/>
            <c:invertIfNegative val="1"/>
            <c:bubble3D val="0"/>
            <c:spPr>
              <a:solidFill>
                <a:srgbClr val="E6E5E5"/>
              </a:solidFill>
            </c:spPr>
            <c:extLst>
              <c:ext xmlns:c16="http://schemas.microsoft.com/office/drawing/2014/chart" uri="{C3380CC4-5D6E-409C-BE32-E72D297353CC}">
                <c16:uniqueId val="{000000A5-83E0-4716-877A-8084D4846F88}"/>
              </c:ext>
            </c:extLst>
          </c:dPt>
          <c:dPt>
            <c:idx val="83"/>
            <c:invertIfNegative val="1"/>
            <c:bubble3D val="0"/>
            <c:spPr>
              <a:solidFill>
                <a:srgbClr val="E6E5E5"/>
              </a:solidFill>
            </c:spPr>
            <c:extLst>
              <c:ext xmlns:c16="http://schemas.microsoft.com/office/drawing/2014/chart" uri="{C3380CC4-5D6E-409C-BE32-E72D297353CC}">
                <c16:uniqueId val="{000000A7-83E0-4716-877A-8084D4846F88}"/>
              </c:ext>
            </c:extLst>
          </c:dPt>
          <c:dPt>
            <c:idx val="84"/>
            <c:invertIfNegative val="1"/>
            <c:bubble3D val="0"/>
            <c:spPr>
              <a:solidFill>
                <a:srgbClr val="E6E5E5"/>
              </a:solidFill>
            </c:spPr>
            <c:extLst>
              <c:ext xmlns:c16="http://schemas.microsoft.com/office/drawing/2014/chart" uri="{C3380CC4-5D6E-409C-BE32-E72D297353CC}">
                <c16:uniqueId val="{000000A9-83E0-4716-877A-8084D4846F88}"/>
              </c:ext>
            </c:extLst>
          </c:dPt>
          <c:dPt>
            <c:idx val="85"/>
            <c:invertIfNegative val="1"/>
            <c:bubble3D val="0"/>
            <c:spPr>
              <a:solidFill>
                <a:srgbClr val="E6E5E5"/>
              </a:solidFill>
            </c:spPr>
            <c:extLst>
              <c:ext xmlns:c16="http://schemas.microsoft.com/office/drawing/2014/chart" uri="{C3380CC4-5D6E-409C-BE32-E72D297353CC}">
                <c16:uniqueId val="{000000AB-83E0-4716-877A-8084D4846F88}"/>
              </c:ext>
            </c:extLst>
          </c:dPt>
          <c:dPt>
            <c:idx val="86"/>
            <c:invertIfNegative val="1"/>
            <c:bubble3D val="0"/>
            <c:spPr>
              <a:solidFill>
                <a:srgbClr val="E6E5E5"/>
              </a:solidFill>
            </c:spPr>
            <c:extLst>
              <c:ext xmlns:c16="http://schemas.microsoft.com/office/drawing/2014/chart" uri="{C3380CC4-5D6E-409C-BE32-E72D297353CC}">
                <c16:uniqueId val="{000000AD-83E0-4716-877A-8084D4846F88}"/>
              </c:ext>
            </c:extLst>
          </c:dPt>
          <c:dPt>
            <c:idx val="87"/>
            <c:invertIfNegative val="1"/>
            <c:bubble3D val="0"/>
            <c:spPr>
              <a:solidFill>
                <a:srgbClr val="E6E5E5"/>
              </a:solidFill>
            </c:spPr>
            <c:extLst>
              <c:ext xmlns:c16="http://schemas.microsoft.com/office/drawing/2014/chart" uri="{C3380CC4-5D6E-409C-BE32-E72D297353CC}">
                <c16:uniqueId val="{000000AF-83E0-4716-877A-8084D4846F88}"/>
              </c:ext>
            </c:extLst>
          </c:dPt>
          <c:dPt>
            <c:idx val="88"/>
            <c:invertIfNegative val="1"/>
            <c:bubble3D val="0"/>
            <c:spPr>
              <a:solidFill>
                <a:srgbClr val="E6E5E5"/>
              </a:solidFill>
            </c:spPr>
            <c:extLst>
              <c:ext xmlns:c16="http://schemas.microsoft.com/office/drawing/2014/chart" uri="{C3380CC4-5D6E-409C-BE32-E72D297353CC}">
                <c16:uniqueId val="{000000B1-83E0-4716-877A-8084D4846F88}"/>
              </c:ext>
            </c:extLst>
          </c:dPt>
          <c:dPt>
            <c:idx val="89"/>
            <c:invertIfNegative val="1"/>
            <c:bubble3D val="0"/>
            <c:spPr>
              <a:solidFill>
                <a:srgbClr val="E6E5E5"/>
              </a:solidFill>
            </c:spPr>
            <c:extLst>
              <c:ext xmlns:c16="http://schemas.microsoft.com/office/drawing/2014/chart" uri="{C3380CC4-5D6E-409C-BE32-E72D297353CC}">
                <c16:uniqueId val="{000000B3-83E0-4716-877A-8084D4846F88}"/>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3E0-4716-877A-8084D4846F88}"/>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3E0-4716-877A-8084D4846F88}"/>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3E0-4716-877A-8084D4846F88}"/>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3E0-4716-877A-8084D4846F88}"/>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83E0-4716-877A-8084D4846F88}"/>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83E0-4716-877A-8084D4846F88}"/>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83E0-4716-877A-8084D4846F88}"/>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83E0-4716-877A-8084D4846F88}"/>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83E0-4716-877A-8084D4846F88}"/>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3E0-4716-877A-8084D4846F88}"/>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83E0-4716-877A-8084D4846F88}"/>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83E0-4716-877A-8084D4846F88}"/>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83E0-4716-877A-8084D4846F88}"/>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83E0-4716-877A-8084D4846F88}"/>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83E0-4716-877A-8084D4846F88}"/>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83E0-4716-877A-8084D4846F88}"/>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83E0-4716-877A-8084D4846F88}"/>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83E0-4716-877A-8084D4846F88}"/>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83E0-4716-877A-8084D4846F88}"/>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83E0-4716-877A-8084D4846F88}"/>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83E0-4716-877A-8084D4846F88}"/>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83E0-4716-877A-8084D4846F88}"/>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83E0-4716-877A-8084D4846F88}"/>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83E0-4716-877A-8084D4846F88}"/>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83E0-4716-877A-8084D4846F88}"/>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83E0-4716-877A-8084D4846F88}"/>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83E0-4716-877A-8084D4846F88}"/>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83E0-4716-877A-8084D4846F88}"/>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83E0-4716-877A-8084D4846F88}"/>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83E0-4716-877A-8084D4846F88}"/>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83E0-4716-877A-8084D4846F88}"/>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83E0-4716-877A-8084D4846F88}"/>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83E0-4716-877A-8084D4846F88}"/>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83E0-4716-877A-8084D4846F88}"/>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83E0-4716-877A-8084D4846F88}"/>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83E0-4716-877A-8084D4846F88}"/>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83E0-4716-877A-8084D4846F88}"/>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83E0-4716-877A-8084D4846F88}"/>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83E0-4716-877A-8084D4846F88}"/>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83E0-4716-877A-8084D4846F88}"/>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83E0-4716-877A-8084D4846F88}"/>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83E0-4716-877A-8084D4846F88}"/>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83E0-4716-877A-8084D4846F88}"/>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83E0-4716-877A-8084D4846F88}"/>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83E0-4716-877A-8084D4846F88}"/>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83E0-4716-877A-8084D4846F88}"/>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83E0-4716-877A-8084D4846F88}"/>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83E0-4716-877A-8084D4846F88}"/>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83E0-4716-877A-8084D4846F88}"/>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83E0-4716-877A-8084D4846F88}"/>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83E0-4716-877A-8084D4846F88}"/>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83E0-4716-877A-8084D4846F88}"/>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83E0-4716-877A-8084D4846F88}"/>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83E0-4716-877A-8084D4846F88}"/>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83E0-4716-877A-8084D4846F88}"/>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83E0-4716-877A-8084D4846F88}"/>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83E0-4716-877A-8084D4846F88}"/>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83E0-4716-877A-8084D4846F88}"/>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83E0-4716-877A-8084D4846F88}"/>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83E0-4716-877A-8084D4846F88}"/>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83E0-4716-877A-8084D4846F88}"/>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83E0-4716-877A-8084D4846F88}"/>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83E0-4716-877A-8084D4846F88}"/>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83E0-4716-877A-8084D4846F88}"/>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83E0-4716-877A-8084D4846F88}"/>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83E0-4716-877A-8084D4846F88}"/>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83E0-4716-877A-8084D4846F88}"/>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83E0-4716-877A-8084D4846F88}"/>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83E0-4716-877A-8084D4846F88}"/>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83E0-4716-877A-8084D4846F88}"/>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83E0-4716-877A-8084D4846F88}"/>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83E0-4716-877A-8084D4846F88}"/>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83E0-4716-877A-8084D4846F88}"/>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83E0-4716-877A-8084D4846F88}"/>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83E0-4716-877A-8084D4846F88}"/>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83E0-4716-877A-8084D4846F88}"/>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83E0-4716-877A-8084D4846F88}"/>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83E0-4716-877A-8084D4846F88}"/>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83E0-4716-877A-8084D4846F88}"/>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83E0-4716-877A-8084D4846F88}"/>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83E0-4716-877A-8084D4846F88}"/>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83E0-4716-877A-8084D4846F88}"/>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83E0-4716-877A-8084D4846F88}"/>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83E0-4716-877A-8084D4846F88}"/>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83E0-4716-877A-8084D4846F88}"/>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83E0-4716-877A-8084D4846F88}"/>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83E0-4716-877A-8084D4846F88}"/>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83E0-4716-877A-8084D4846F88}"/>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83E0-4716-877A-8084D4846F88}"/>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83E0-4716-877A-8084D4846F88}"/>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1-B304-48C7-A242-C92C3BEFF2A4}"/>
              </c:ext>
            </c:extLst>
          </c:dPt>
          <c:dPt>
            <c:idx val="1"/>
            <c:invertIfNegative val="0"/>
            <c:bubble3D val="0"/>
            <c:spPr>
              <a:solidFill>
                <a:srgbClr val="E6E5E5"/>
              </a:solidFill>
              <a:ln>
                <a:noFill/>
              </a:ln>
              <a:effectLst/>
            </c:spPr>
            <c:extLst>
              <c:ext xmlns:c16="http://schemas.microsoft.com/office/drawing/2014/chart" uri="{C3380CC4-5D6E-409C-BE32-E72D297353CC}">
                <c16:uniqueId val="{00000003-B304-48C7-A242-C92C3BEFF2A4}"/>
              </c:ext>
            </c:extLst>
          </c:dPt>
          <c:dPt>
            <c:idx val="2"/>
            <c:invertIfNegative val="1"/>
            <c:bubble3D val="0"/>
            <c:spPr>
              <a:solidFill>
                <a:srgbClr val="E6E5E5"/>
              </a:solidFill>
            </c:spPr>
            <c:extLst>
              <c:ext xmlns:c16="http://schemas.microsoft.com/office/drawing/2014/chart" uri="{C3380CC4-5D6E-409C-BE32-E72D297353CC}">
                <c16:uniqueId val="{00000005-B304-48C7-A242-C92C3BEFF2A4}"/>
              </c:ext>
            </c:extLst>
          </c:dPt>
          <c:dPt>
            <c:idx val="3"/>
            <c:invertIfNegative val="1"/>
            <c:bubble3D val="0"/>
            <c:spPr>
              <a:solidFill>
                <a:srgbClr val="E6E5E5"/>
              </a:solidFill>
            </c:spPr>
            <c:extLst>
              <c:ext xmlns:c16="http://schemas.microsoft.com/office/drawing/2014/chart" uri="{C3380CC4-5D6E-409C-BE32-E72D297353CC}">
                <c16:uniqueId val="{00000007-B304-48C7-A242-C92C3BEFF2A4}"/>
              </c:ext>
            </c:extLst>
          </c:dPt>
          <c:dPt>
            <c:idx val="4"/>
            <c:invertIfNegative val="1"/>
            <c:bubble3D val="0"/>
            <c:spPr>
              <a:solidFill>
                <a:srgbClr val="E6E5E5"/>
              </a:solidFill>
            </c:spPr>
            <c:extLst>
              <c:ext xmlns:c16="http://schemas.microsoft.com/office/drawing/2014/chart" uri="{C3380CC4-5D6E-409C-BE32-E72D297353CC}">
                <c16:uniqueId val="{00000009-B304-48C7-A242-C92C3BEFF2A4}"/>
              </c:ext>
            </c:extLst>
          </c:dPt>
          <c:dPt>
            <c:idx val="5"/>
            <c:invertIfNegative val="1"/>
            <c:bubble3D val="0"/>
            <c:spPr>
              <a:solidFill>
                <a:srgbClr val="E6E5E5"/>
              </a:solidFill>
            </c:spPr>
            <c:extLst>
              <c:ext xmlns:c16="http://schemas.microsoft.com/office/drawing/2014/chart" uri="{C3380CC4-5D6E-409C-BE32-E72D297353CC}">
                <c16:uniqueId val="{0000000B-B304-48C7-A242-C92C3BEFF2A4}"/>
              </c:ext>
            </c:extLst>
          </c:dPt>
          <c:dPt>
            <c:idx val="6"/>
            <c:invertIfNegative val="1"/>
            <c:bubble3D val="0"/>
            <c:spPr>
              <a:solidFill>
                <a:srgbClr val="E6E5E5"/>
              </a:solidFill>
            </c:spPr>
            <c:extLst>
              <c:ext xmlns:c16="http://schemas.microsoft.com/office/drawing/2014/chart" uri="{C3380CC4-5D6E-409C-BE32-E72D297353CC}">
                <c16:uniqueId val="{0000000D-B304-48C7-A242-C92C3BEFF2A4}"/>
              </c:ext>
            </c:extLst>
          </c:dPt>
          <c:dPt>
            <c:idx val="7"/>
            <c:invertIfNegative val="1"/>
            <c:bubble3D val="0"/>
            <c:spPr>
              <a:solidFill>
                <a:srgbClr val="E6E5E5"/>
              </a:solidFill>
            </c:spPr>
            <c:extLst>
              <c:ext xmlns:c16="http://schemas.microsoft.com/office/drawing/2014/chart" uri="{C3380CC4-5D6E-409C-BE32-E72D297353CC}">
                <c16:uniqueId val="{0000000F-B304-48C7-A242-C92C3BEFF2A4}"/>
              </c:ext>
            </c:extLst>
          </c:dPt>
          <c:dPt>
            <c:idx val="8"/>
            <c:invertIfNegative val="1"/>
            <c:bubble3D val="0"/>
            <c:spPr>
              <a:solidFill>
                <a:srgbClr val="E6E5E5"/>
              </a:solidFill>
            </c:spPr>
            <c:extLst>
              <c:ext xmlns:c16="http://schemas.microsoft.com/office/drawing/2014/chart" uri="{C3380CC4-5D6E-409C-BE32-E72D297353CC}">
                <c16:uniqueId val="{00000011-B304-48C7-A242-C92C3BEFF2A4}"/>
              </c:ext>
            </c:extLst>
          </c:dPt>
          <c:dPt>
            <c:idx val="9"/>
            <c:invertIfNegative val="1"/>
            <c:bubble3D val="0"/>
            <c:spPr>
              <a:solidFill>
                <a:srgbClr val="E6E5E5"/>
              </a:solidFill>
            </c:spPr>
            <c:extLst>
              <c:ext xmlns:c16="http://schemas.microsoft.com/office/drawing/2014/chart" uri="{C3380CC4-5D6E-409C-BE32-E72D297353CC}">
                <c16:uniqueId val="{00000013-B304-48C7-A242-C92C3BEFF2A4}"/>
              </c:ext>
            </c:extLst>
          </c:dPt>
          <c:dPt>
            <c:idx val="10"/>
            <c:invertIfNegative val="1"/>
            <c:bubble3D val="0"/>
            <c:spPr>
              <a:solidFill>
                <a:srgbClr val="E6E5E5"/>
              </a:solidFill>
            </c:spPr>
            <c:extLst>
              <c:ext xmlns:c16="http://schemas.microsoft.com/office/drawing/2014/chart" uri="{C3380CC4-5D6E-409C-BE32-E72D297353CC}">
                <c16:uniqueId val="{00000015-B304-48C7-A242-C92C3BEFF2A4}"/>
              </c:ext>
            </c:extLst>
          </c:dPt>
          <c:dPt>
            <c:idx val="11"/>
            <c:invertIfNegative val="0"/>
            <c:bubble3D val="0"/>
            <c:spPr>
              <a:solidFill>
                <a:srgbClr val="E6E5E5"/>
              </a:solidFill>
              <a:ln>
                <a:noFill/>
              </a:ln>
              <a:effectLst/>
            </c:spPr>
            <c:extLst>
              <c:ext xmlns:c16="http://schemas.microsoft.com/office/drawing/2014/chart" uri="{C3380CC4-5D6E-409C-BE32-E72D297353CC}">
                <c16:uniqueId val="{00000017-B304-48C7-A242-C92C3BEFF2A4}"/>
              </c:ext>
            </c:extLst>
          </c:dPt>
          <c:dPt>
            <c:idx val="12"/>
            <c:invertIfNegative val="1"/>
            <c:bubble3D val="0"/>
            <c:spPr>
              <a:solidFill>
                <a:srgbClr val="E6E5E5"/>
              </a:solidFill>
            </c:spPr>
            <c:extLst>
              <c:ext xmlns:c16="http://schemas.microsoft.com/office/drawing/2014/chart" uri="{C3380CC4-5D6E-409C-BE32-E72D297353CC}">
                <c16:uniqueId val="{00000019-B304-48C7-A242-C92C3BEFF2A4}"/>
              </c:ext>
            </c:extLst>
          </c:dPt>
          <c:dPt>
            <c:idx val="13"/>
            <c:invertIfNegative val="1"/>
            <c:bubble3D val="0"/>
            <c:spPr>
              <a:solidFill>
                <a:srgbClr val="E6E5E5"/>
              </a:solidFill>
            </c:spPr>
            <c:extLst>
              <c:ext xmlns:c16="http://schemas.microsoft.com/office/drawing/2014/chart" uri="{C3380CC4-5D6E-409C-BE32-E72D297353CC}">
                <c16:uniqueId val="{0000001B-B304-48C7-A242-C92C3BEFF2A4}"/>
              </c:ext>
            </c:extLst>
          </c:dPt>
          <c:dPt>
            <c:idx val="14"/>
            <c:invertIfNegative val="1"/>
            <c:bubble3D val="0"/>
            <c:spPr>
              <a:solidFill>
                <a:srgbClr val="E6E5E5"/>
              </a:solidFill>
            </c:spPr>
            <c:extLst>
              <c:ext xmlns:c16="http://schemas.microsoft.com/office/drawing/2014/chart" uri="{C3380CC4-5D6E-409C-BE32-E72D297353CC}">
                <c16:uniqueId val="{0000001D-B304-48C7-A242-C92C3BEFF2A4}"/>
              </c:ext>
            </c:extLst>
          </c:dPt>
          <c:dPt>
            <c:idx val="15"/>
            <c:invertIfNegative val="1"/>
            <c:bubble3D val="0"/>
            <c:spPr>
              <a:solidFill>
                <a:srgbClr val="E6E5E5"/>
              </a:solidFill>
            </c:spPr>
            <c:extLst>
              <c:ext xmlns:c16="http://schemas.microsoft.com/office/drawing/2014/chart" uri="{C3380CC4-5D6E-409C-BE32-E72D297353CC}">
                <c16:uniqueId val="{0000001F-B304-48C7-A242-C92C3BEFF2A4}"/>
              </c:ext>
            </c:extLst>
          </c:dPt>
          <c:dPt>
            <c:idx val="16"/>
            <c:invertIfNegative val="1"/>
            <c:bubble3D val="0"/>
            <c:spPr>
              <a:solidFill>
                <a:srgbClr val="E6E5E5"/>
              </a:solidFill>
            </c:spPr>
            <c:extLst>
              <c:ext xmlns:c16="http://schemas.microsoft.com/office/drawing/2014/chart" uri="{C3380CC4-5D6E-409C-BE32-E72D297353CC}">
                <c16:uniqueId val="{00000021-B304-48C7-A242-C92C3BEFF2A4}"/>
              </c:ext>
            </c:extLst>
          </c:dPt>
          <c:dPt>
            <c:idx val="17"/>
            <c:invertIfNegative val="1"/>
            <c:bubble3D val="0"/>
            <c:spPr>
              <a:solidFill>
                <a:srgbClr val="E6E5E5"/>
              </a:solidFill>
            </c:spPr>
            <c:extLst>
              <c:ext xmlns:c16="http://schemas.microsoft.com/office/drawing/2014/chart" uri="{C3380CC4-5D6E-409C-BE32-E72D297353CC}">
                <c16:uniqueId val="{00000023-B304-48C7-A242-C92C3BEFF2A4}"/>
              </c:ext>
            </c:extLst>
          </c:dPt>
          <c:dPt>
            <c:idx val="18"/>
            <c:invertIfNegative val="1"/>
            <c:bubble3D val="0"/>
            <c:spPr>
              <a:solidFill>
                <a:srgbClr val="E6E5E5"/>
              </a:solidFill>
            </c:spPr>
            <c:extLst>
              <c:ext xmlns:c16="http://schemas.microsoft.com/office/drawing/2014/chart" uri="{C3380CC4-5D6E-409C-BE32-E72D297353CC}">
                <c16:uniqueId val="{00000025-B304-48C7-A242-C92C3BEFF2A4}"/>
              </c:ext>
            </c:extLst>
          </c:dPt>
          <c:dPt>
            <c:idx val="19"/>
            <c:invertIfNegative val="1"/>
            <c:bubble3D val="0"/>
            <c:spPr>
              <a:solidFill>
                <a:srgbClr val="E6E5E5"/>
              </a:solidFill>
            </c:spPr>
            <c:extLst>
              <c:ext xmlns:c16="http://schemas.microsoft.com/office/drawing/2014/chart" uri="{C3380CC4-5D6E-409C-BE32-E72D297353CC}">
                <c16:uniqueId val="{00000027-B304-48C7-A242-C92C3BEFF2A4}"/>
              </c:ext>
            </c:extLst>
          </c:dPt>
          <c:dPt>
            <c:idx val="20"/>
            <c:invertIfNegative val="1"/>
            <c:bubble3D val="0"/>
            <c:spPr>
              <a:solidFill>
                <a:srgbClr val="E6E5E5"/>
              </a:solidFill>
            </c:spPr>
            <c:extLst>
              <c:ext xmlns:c16="http://schemas.microsoft.com/office/drawing/2014/chart" uri="{C3380CC4-5D6E-409C-BE32-E72D297353CC}">
                <c16:uniqueId val="{00000029-B304-48C7-A242-C92C3BEFF2A4}"/>
              </c:ext>
            </c:extLst>
          </c:dPt>
          <c:dPt>
            <c:idx val="21"/>
            <c:invertIfNegative val="1"/>
            <c:bubble3D val="0"/>
            <c:spPr>
              <a:solidFill>
                <a:srgbClr val="E6E5E5"/>
              </a:solidFill>
            </c:spPr>
            <c:extLst>
              <c:ext xmlns:c16="http://schemas.microsoft.com/office/drawing/2014/chart" uri="{C3380CC4-5D6E-409C-BE32-E72D297353CC}">
                <c16:uniqueId val="{0000002B-B304-48C7-A242-C92C3BEFF2A4}"/>
              </c:ext>
            </c:extLst>
          </c:dPt>
          <c:dPt>
            <c:idx val="22"/>
            <c:invertIfNegative val="1"/>
            <c:bubble3D val="0"/>
            <c:spPr>
              <a:solidFill>
                <a:srgbClr val="E6E5E5"/>
              </a:solidFill>
            </c:spPr>
            <c:extLst>
              <c:ext xmlns:c16="http://schemas.microsoft.com/office/drawing/2014/chart" uri="{C3380CC4-5D6E-409C-BE32-E72D297353CC}">
                <c16:uniqueId val="{0000002D-B304-48C7-A242-C92C3BEFF2A4}"/>
              </c:ext>
            </c:extLst>
          </c:dPt>
          <c:dPt>
            <c:idx val="23"/>
            <c:invertIfNegative val="1"/>
            <c:bubble3D val="0"/>
            <c:spPr>
              <a:solidFill>
                <a:srgbClr val="E6E5E5"/>
              </a:solidFill>
            </c:spPr>
            <c:extLst>
              <c:ext xmlns:c16="http://schemas.microsoft.com/office/drawing/2014/chart" uri="{C3380CC4-5D6E-409C-BE32-E72D297353CC}">
                <c16:uniqueId val="{0000002F-B304-48C7-A242-C92C3BEFF2A4}"/>
              </c:ext>
            </c:extLst>
          </c:dPt>
          <c:dPt>
            <c:idx val="24"/>
            <c:invertIfNegative val="1"/>
            <c:bubble3D val="0"/>
            <c:spPr>
              <a:solidFill>
                <a:srgbClr val="E6E5E5"/>
              </a:solidFill>
            </c:spPr>
            <c:extLst>
              <c:ext xmlns:c16="http://schemas.microsoft.com/office/drawing/2014/chart" uri="{C3380CC4-5D6E-409C-BE32-E72D297353CC}">
                <c16:uniqueId val="{00000031-B304-48C7-A242-C92C3BEFF2A4}"/>
              </c:ext>
            </c:extLst>
          </c:dPt>
          <c:dPt>
            <c:idx val="25"/>
            <c:invertIfNegative val="1"/>
            <c:bubble3D val="0"/>
            <c:spPr>
              <a:solidFill>
                <a:srgbClr val="E6E5E5"/>
              </a:solidFill>
            </c:spPr>
            <c:extLst>
              <c:ext xmlns:c16="http://schemas.microsoft.com/office/drawing/2014/chart" uri="{C3380CC4-5D6E-409C-BE32-E72D297353CC}">
                <c16:uniqueId val="{00000033-B304-48C7-A242-C92C3BEFF2A4}"/>
              </c:ext>
            </c:extLst>
          </c:dPt>
          <c:dPt>
            <c:idx val="26"/>
            <c:invertIfNegative val="1"/>
            <c:bubble3D val="0"/>
            <c:spPr>
              <a:solidFill>
                <a:srgbClr val="E6E5E5"/>
              </a:solidFill>
            </c:spPr>
            <c:extLst>
              <c:ext xmlns:c16="http://schemas.microsoft.com/office/drawing/2014/chart" uri="{C3380CC4-5D6E-409C-BE32-E72D297353CC}">
                <c16:uniqueId val="{00000035-B304-48C7-A242-C92C3BEFF2A4}"/>
              </c:ext>
            </c:extLst>
          </c:dPt>
          <c:dPt>
            <c:idx val="27"/>
            <c:invertIfNegative val="1"/>
            <c:bubble3D val="0"/>
            <c:spPr>
              <a:solidFill>
                <a:srgbClr val="E6E5E5"/>
              </a:solidFill>
            </c:spPr>
            <c:extLst>
              <c:ext xmlns:c16="http://schemas.microsoft.com/office/drawing/2014/chart" uri="{C3380CC4-5D6E-409C-BE32-E72D297353CC}">
                <c16:uniqueId val="{00000037-B304-48C7-A242-C92C3BEFF2A4}"/>
              </c:ext>
            </c:extLst>
          </c:dPt>
          <c:dPt>
            <c:idx val="28"/>
            <c:invertIfNegative val="1"/>
            <c:bubble3D val="0"/>
            <c:spPr>
              <a:solidFill>
                <a:srgbClr val="E6E5E5"/>
              </a:solidFill>
            </c:spPr>
            <c:extLst>
              <c:ext xmlns:c16="http://schemas.microsoft.com/office/drawing/2014/chart" uri="{C3380CC4-5D6E-409C-BE32-E72D297353CC}">
                <c16:uniqueId val="{00000039-B304-48C7-A242-C92C3BEFF2A4}"/>
              </c:ext>
            </c:extLst>
          </c:dPt>
          <c:dPt>
            <c:idx val="29"/>
            <c:invertIfNegative val="1"/>
            <c:bubble3D val="0"/>
            <c:spPr>
              <a:solidFill>
                <a:srgbClr val="E6E5E5"/>
              </a:solidFill>
            </c:spPr>
            <c:extLst>
              <c:ext xmlns:c16="http://schemas.microsoft.com/office/drawing/2014/chart" uri="{C3380CC4-5D6E-409C-BE32-E72D297353CC}">
                <c16:uniqueId val="{0000003B-B304-48C7-A242-C92C3BEFF2A4}"/>
              </c:ext>
            </c:extLst>
          </c:dPt>
          <c:dPt>
            <c:idx val="30"/>
            <c:invertIfNegative val="1"/>
            <c:bubble3D val="0"/>
            <c:spPr>
              <a:solidFill>
                <a:srgbClr val="E6E5E5"/>
              </a:solidFill>
            </c:spPr>
            <c:extLst>
              <c:ext xmlns:c16="http://schemas.microsoft.com/office/drawing/2014/chart" uri="{C3380CC4-5D6E-409C-BE32-E72D297353CC}">
                <c16:uniqueId val="{0000003D-B304-48C7-A242-C92C3BEFF2A4}"/>
              </c:ext>
            </c:extLst>
          </c:dPt>
          <c:dPt>
            <c:idx val="31"/>
            <c:invertIfNegative val="1"/>
            <c:bubble3D val="0"/>
            <c:spPr>
              <a:solidFill>
                <a:srgbClr val="E6E5E5"/>
              </a:solidFill>
            </c:spPr>
            <c:extLst>
              <c:ext xmlns:c16="http://schemas.microsoft.com/office/drawing/2014/chart" uri="{C3380CC4-5D6E-409C-BE32-E72D297353CC}">
                <c16:uniqueId val="{0000003F-B304-48C7-A242-C92C3BEFF2A4}"/>
              </c:ext>
            </c:extLst>
          </c:dPt>
          <c:dPt>
            <c:idx val="32"/>
            <c:invertIfNegative val="1"/>
            <c:bubble3D val="0"/>
            <c:spPr>
              <a:solidFill>
                <a:srgbClr val="E6E5E5"/>
              </a:solidFill>
            </c:spPr>
            <c:extLst>
              <c:ext xmlns:c16="http://schemas.microsoft.com/office/drawing/2014/chart" uri="{C3380CC4-5D6E-409C-BE32-E72D297353CC}">
                <c16:uniqueId val="{00000041-B304-48C7-A242-C92C3BEFF2A4}"/>
              </c:ext>
            </c:extLst>
          </c:dPt>
          <c:dPt>
            <c:idx val="33"/>
            <c:invertIfNegative val="1"/>
            <c:bubble3D val="0"/>
            <c:spPr>
              <a:solidFill>
                <a:srgbClr val="E6E5E5"/>
              </a:solidFill>
            </c:spPr>
            <c:extLst>
              <c:ext xmlns:c16="http://schemas.microsoft.com/office/drawing/2014/chart" uri="{C3380CC4-5D6E-409C-BE32-E72D297353CC}">
                <c16:uniqueId val="{00000043-B304-48C7-A242-C92C3BEFF2A4}"/>
              </c:ext>
            </c:extLst>
          </c:dPt>
          <c:dPt>
            <c:idx val="34"/>
            <c:invertIfNegative val="1"/>
            <c:bubble3D val="0"/>
            <c:spPr>
              <a:solidFill>
                <a:srgbClr val="E6E5E5"/>
              </a:solidFill>
            </c:spPr>
            <c:extLst>
              <c:ext xmlns:c16="http://schemas.microsoft.com/office/drawing/2014/chart" uri="{C3380CC4-5D6E-409C-BE32-E72D297353CC}">
                <c16:uniqueId val="{00000045-B304-48C7-A242-C92C3BEFF2A4}"/>
              </c:ext>
            </c:extLst>
          </c:dPt>
          <c:dPt>
            <c:idx val="35"/>
            <c:invertIfNegative val="1"/>
            <c:bubble3D val="0"/>
            <c:spPr>
              <a:solidFill>
                <a:srgbClr val="E6E5E5"/>
              </a:solidFill>
            </c:spPr>
            <c:extLst>
              <c:ext xmlns:c16="http://schemas.microsoft.com/office/drawing/2014/chart" uri="{C3380CC4-5D6E-409C-BE32-E72D297353CC}">
                <c16:uniqueId val="{00000047-B304-48C7-A242-C92C3BEFF2A4}"/>
              </c:ext>
            </c:extLst>
          </c:dPt>
          <c:dPt>
            <c:idx val="36"/>
            <c:invertIfNegative val="1"/>
            <c:bubble3D val="0"/>
            <c:spPr>
              <a:solidFill>
                <a:srgbClr val="E6E5E5"/>
              </a:solidFill>
            </c:spPr>
            <c:extLst>
              <c:ext xmlns:c16="http://schemas.microsoft.com/office/drawing/2014/chart" uri="{C3380CC4-5D6E-409C-BE32-E72D297353CC}">
                <c16:uniqueId val="{00000049-B304-48C7-A242-C92C3BEFF2A4}"/>
              </c:ext>
            </c:extLst>
          </c:dPt>
          <c:dPt>
            <c:idx val="37"/>
            <c:invertIfNegative val="1"/>
            <c:bubble3D val="0"/>
            <c:spPr>
              <a:solidFill>
                <a:srgbClr val="E6E5E5"/>
              </a:solidFill>
            </c:spPr>
            <c:extLst>
              <c:ext xmlns:c16="http://schemas.microsoft.com/office/drawing/2014/chart" uri="{C3380CC4-5D6E-409C-BE32-E72D297353CC}">
                <c16:uniqueId val="{0000004B-B304-48C7-A242-C92C3BEFF2A4}"/>
              </c:ext>
            </c:extLst>
          </c:dPt>
          <c:dPt>
            <c:idx val="38"/>
            <c:invertIfNegative val="1"/>
            <c:bubble3D val="0"/>
            <c:spPr>
              <a:solidFill>
                <a:srgbClr val="E6E5E5"/>
              </a:solidFill>
            </c:spPr>
            <c:extLst>
              <c:ext xmlns:c16="http://schemas.microsoft.com/office/drawing/2014/chart" uri="{C3380CC4-5D6E-409C-BE32-E72D297353CC}">
                <c16:uniqueId val="{0000004D-B304-48C7-A242-C92C3BEFF2A4}"/>
              </c:ext>
            </c:extLst>
          </c:dPt>
          <c:dPt>
            <c:idx val="39"/>
            <c:invertIfNegative val="1"/>
            <c:bubble3D val="0"/>
            <c:spPr>
              <a:solidFill>
                <a:srgbClr val="E6E5E5"/>
              </a:solidFill>
            </c:spPr>
            <c:extLst>
              <c:ext xmlns:c16="http://schemas.microsoft.com/office/drawing/2014/chart" uri="{C3380CC4-5D6E-409C-BE32-E72D297353CC}">
                <c16:uniqueId val="{0000004F-B304-48C7-A242-C92C3BEFF2A4}"/>
              </c:ext>
            </c:extLst>
          </c:dPt>
          <c:dPt>
            <c:idx val="40"/>
            <c:invertIfNegative val="1"/>
            <c:bubble3D val="0"/>
            <c:spPr>
              <a:solidFill>
                <a:srgbClr val="E6E5E5"/>
              </a:solidFill>
            </c:spPr>
            <c:extLst>
              <c:ext xmlns:c16="http://schemas.microsoft.com/office/drawing/2014/chart" uri="{C3380CC4-5D6E-409C-BE32-E72D297353CC}">
                <c16:uniqueId val="{00000051-B304-48C7-A242-C92C3BEFF2A4}"/>
              </c:ext>
            </c:extLst>
          </c:dPt>
          <c:dPt>
            <c:idx val="41"/>
            <c:invertIfNegative val="1"/>
            <c:bubble3D val="0"/>
            <c:spPr>
              <a:solidFill>
                <a:srgbClr val="E6E5E5"/>
              </a:solidFill>
            </c:spPr>
            <c:extLst>
              <c:ext xmlns:c16="http://schemas.microsoft.com/office/drawing/2014/chart" uri="{C3380CC4-5D6E-409C-BE32-E72D297353CC}">
                <c16:uniqueId val="{00000053-B304-48C7-A242-C92C3BEFF2A4}"/>
              </c:ext>
            </c:extLst>
          </c:dPt>
          <c:dPt>
            <c:idx val="42"/>
            <c:invertIfNegative val="1"/>
            <c:bubble3D val="0"/>
            <c:spPr>
              <a:solidFill>
                <a:srgbClr val="E6E5E5"/>
              </a:solidFill>
            </c:spPr>
            <c:extLst>
              <c:ext xmlns:c16="http://schemas.microsoft.com/office/drawing/2014/chart" uri="{C3380CC4-5D6E-409C-BE32-E72D297353CC}">
                <c16:uniqueId val="{00000055-B304-48C7-A242-C92C3BEFF2A4}"/>
              </c:ext>
            </c:extLst>
          </c:dPt>
          <c:dPt>
            <c:idx val="43"/>
            <c:invertIfNegative val="1"/>
            <c:bubble3D val="0"/>
            <c:spPr>
              <a:solidFill>
                <a:srgbClr val="E6E5E5"/>
              </a:solidFill>
            </c:spPr>
            <c:extLst>
              <c:ext xmlns:c16="http://schemas.microsoft.com/office/drawing/2014/chart" uri="{C3380CC4-5D6E-409C-BE32-E72D297353CC}">
                <c16:uniqueId val="{00000057-B304-48C7-A242-C92C3BEFF2A4}"/>
              </c:ext>
            </c:extLst>
          </c:dPt>
          <c:dPt>
            <c:idx val="44"/>
            <c:invertIfNegative val="1"/>
            <c:bubble3D val="0"/>
            <c:spPr>
              <a:solidFill>
                <a:srgbClr val="E6E5E5"/>
              </a:solidFill>
            </c:spPr>
            <c:extLst>
              <c:ext xmlns:c16="http://schemas.microsoft.com/office/drawing/2014/chart" uri="{C3380CC4-5D6E-409C-BE32-E72D297353CC}">
                <c16:uniqueId val="{00000059-B304-48C7-A242-C92C3BEFF2A4}"/>
              </c:ext>
            </c:extLst>
          </c:dPt>
          <c:dPt>
            <c:idx val="45"/>
            <c:invertIfNegative val="1"/>
            <c:bubble3D val="0"/>
            <c:spPr>
              <a:solidFill>
                <a:srgbClr val="E6E5E5"/>
              </a:solidFill>
            </c:spPr>
            <c:extLst>
              <c:ext xmlns:c16="http://schemas.microsoft.com/office/drawing/2014/chart" uri="{C3380CC4-5D6E-409C-BE32-E72D297353CC}">
                <c16:uniqueId val="{0000005B-B304-48C7-A242-C92C3BEFF2A4}"/>
              </c:ext>
            </c:extLst>
          </c:dPt>
          <c:dPt>
            <c:idx val="46"/>
            <c:invertIfNegative val="0"/>
            <c:bubble3D val="0"/>
            <c:spPr>
              <a:solidFill>
                <a:srgbClr val="E6E5E5"/>
              </a:solidFill>
              <a:ln>
                <a:noFill/>
              </a:ln>
              <a:effectLst/>
            </c:spPr>
            <c:extLst>
              <c:ext xmlns:c16="http://schemas.microsoft.com/office/drawing/2014/chart" uri="{C3380CC4-5D6E-409C-BE32-E72D297353CC}">
                <c16:uniqueId val="{0000005D-B304-48C7-A242-C92C3BEFF2A4}"/>
              </c:ext>
            </c:extLst>
          </c:dPt>
          <c:dPt>
            <c:idx val="47"/>
            <c:invertIfNegative val="1"/>
            <c:bubble3D val="0"/>
            <c:spPr>
              <a:solidFill>
                <a:srgbClr val="E6E5E5"/>
              </a:solidFill>
            </c:spPr>
            <c:extLst>
              <c:ext xmlns:c16="http://schemas.microsoft.com/office/drawing/2014/chart" uri="{C3380CC4-5D6E-409C-BE32-E72D297353CC}">
                <c16:uniqueId val="{0000005F-B304-48C7-A242-C92C3BEFF2A4}"/>
              </c:ext>
            </c:extLst>
          </c:dPt>
          <c:dPt>
            <c:idx val="48"/>
            <c:invertIfNegative val="0"/>
            <c:bubble3D val="0"/>
            <c:spPr>
              <a:solidFill>
                <a:srgbClr val="E6E5E5"/>
              </a:solidFill>
              <a:ln>
                <a:noFill/>
              </a:ln>
              <a:effectLst/>
            </c:spPr>
            <c:extLst>
              <c:ext xmlns:c16="http://schemas.microsoft.com/office/drawing/2014/chart" uri="{C3380CC4-5D6E-409C-BE32-E72D297353CC}">
                <c16:uniqueId val="{00000061-B304-48C7-A242-C92C3BEFF2A4}"/>
              </c:ext>
            </c:extLst>
          </c:dPt>
          <c:dPt>
            <c:idx val="49"/>
            <c:invertIfNegative val="1"/>
            <c:bubble3D val="0"/>
            <c:spPr>
              <a:solidFill>
                <a:srgbClr val="E6E5E5"/>
              </a:solidFill>
            </c:spPr>
            <c:extLst>
              <c:ext xmlns:c16="http://schemas.microsoft.com/office/drawing/2014/chart" uri="{C3380CC4-5D6E-409C-BE32-E72D297353CC}">
                <c16:uniqueId val="{00000063-B304-48C7-A242-C92C3BEFF2A4}"/>
              </c:ext>
            </c:extLst>
          </c:dPt>
          <c:dPt>
            <c:idx val="50"/>
            <c:invertIfNegative val="1"/>
            <c:bubble3D val="0"/>
            <c:spPr>
              <a:solidFill>
                <a:srgbClr val="E6E5E5"/>
              </a:solidFill>
            </c:spPr>
            <c:extLst>
              <c:ext xmlns:c16="http://schemas.microsoft.com/office/drawing/2014/chart" uri="{C3380CC4-5D6E-409C-BE32-E72D297353CC}">
                <c16:uniqueId val="{00000065-B304-48C7-A242-C92C3BEFF2A4}"/>
              </c:ext>
            </c:extLst>
          </c:dPt>
          <c:dPt>
            <c:idx val="51"/>
            <c:invertIfNegative val="1"/>
            <c:bubble3D val="0"/>
            <c:spPr>
              <a:solidFill>
                <a:srgbClr val="E6E5E5"/>
              </a:solidFill>
            </c:spPr>
            <c:extLst>
              <c:ext xmlns:c16="http://schemas.microsoft.com/office/drawing/2014/chart" uri="{C3380CC4-5D6E-409C-BE32-E72D297353CC}">
                <c16:uniqueId val="{00000067-B304-48C7-A242-C92C3BEFF2A4}"/>
              </c:ext>
            </c:extLst>
          </c:dPt>
          <c:dPt>
            <c:idx val="52"/>
            <c:invertIfNegative val="0"/>
            <c:bubble3D val="0"/>
            <c:spPr>
              <a:solidFill>
                <a:srgbClr val="E6E5E5"/>
              </a:solidFill>
              <a:ln>
                <a:noFill/>
              </a:ln>
              <a:effectLst/>
            </c:spPr>
            <c:extLst>
              <c:ext xmlns:c16="http://schemas.microsoft.com/office/drawing/2014/chart" uri="{C3380CC4-5D6E-409C-BE32-E72D297353CC}">
                <c16:uniqueId val="{00000069-B304-48C7-A242-C92C3BEFF2A4}"/>
              </c:ext>
            </c:extLst>
          </c:dPt>
          <c:dPt>
            <c:idx val="53"/>
            <c:invertIfNegative val="1"/>
            <c:bubble3D val="0"/>
            <c:spPr>
              <a:solidFill>
                <a:srgbClr val="E6E5E5"/>
              </a:solidFill>
            </c:spPr>
            <c:extLst>
              <c:ext xmlns:c16="http://schemas.microsoft.com/office/drawing/2014/chart" uri="{C3380CC4-5D6E-409C-BE32-E72D297353CC}">
                <c16:uniqueId val="{0000006B-B304-48C7-A242-C92C3BEFF2A4}"/>
              </c:ext>
            </c:extLst>
          </c:dPt>
          <c:dPt>
            <c:idx val="54"/>
            <c:invertIfNegative val="1"/>
            <c:bubble3D val="0"/>
            <c:spPr>
              <a:solidFill>
                <a:srgbClr val="E6E5E5"/>
              </a:solidFill>
            </c:spPr>
            <c:extLst>
              <c:ext xmlns:c16="http://schemas.microsoft.com/office/drawing/2014/chart" uri="{C3380CC4-5D6E-409C-BE32-E72D297353CC}">
                <c16:uniqueId val="{0000006D-B304-48C7-A242-C92C3BEFF2A4}"/>
              </c:ext>
            </c:extLst>
          </c:dPt>
          <c:dPt>
            <c:idx val="55"/>
            <c:invertIfNegative val="1"/>
            <c:bubble3D val="0"/>
            <c:spPr>
              <a:solidFill>
                <a:srgbClr val="E6E5E5"/>
              </a:solidFill>
            </c:spPr>
            <c:extLst>
              <c:ext xmlns:c16="http://schemas.microsoft.com/office/drawing/2014/chart" uri="{C3380CC4-5D6E-409C-BE32-E72D297353CC}">
                <c16:uniqueId val="{0000006F-B304-48C7-A242-C92C3BEFF2A4}"/>
              </c:ext>
            </c:extLst>
          </c:dPt>
          <c:dPt>
            <c:idx val="56"/>
            <c:invertIfNegative val="1"/>
            <c:bubble3D val="0"/>
            <c:spPr>
              <a:solidFill>
                <a:srgbClr val="E6E5E5"/>
              </a:solidFill>
            </c:spPr>
            <c:extLst>
              <c:ext xmlns:c16="http://schemas.microsoft.com/office/drawing/2014/chart" uri="{C3380CC4-5D6E-409C-BE32-E72D297353CC}">
                <c16:uniqueId val="{00000071-B304-48C7-A242-C92C3BEFF2A4}"/>
              </c:ext>
            </c:extLst>
          </c:dPt>
          <c:dPt>
            <c:idx val="57"/>
            <c:invertIfNegative val="1"/>
            <c:bubble3D val="0"/>
            <c:spPr>
              <a:solidFill>
                <a:srgbClr val="E6E5E5"/>
              </a:solidFill>
            </c:spPr>
            <c:extLst>
              <c:ext xmlns:c16="http://schemas.microsoft.com/office/drawing/2014/chart" uri="{C3380CC4-5D6E-409C-BE32-E72D297353CC}">
                <c16:uniqueId val="{00000073-B304-48C7-A242-C92C3BEFF2A4}"/>
              </c:ext>
            </c:extLst>
          </c:dPt>
          <c:dPt>
            <c:idx val="58"/>
            <c:invertIfNegative val="1"/>
            <c:bubble3D val="0"/>
            <c:spPr>
              <a:solidFill>
                <a:srgbClr val="E6E5E5"/>
              </a:solidFill>
            </c:spPr>
            <c:extLst>
              <c:ext xmlns:c16="http://schemas.microsoft.com/office/drawing/2014/chart" uri="{C3380CC4-5D6E-409C-BE32-E72D297353CC}">
                <c16:uniqueId val="{00000075-B304-48C7-A242-C92C3BEFF2A4}"/>
              </c:ext>
            </c:extLst>
          </c:dPt>
          <c:dPt>
            <c:idx val="59"/>
            <c:invertIfNegative val="1"/>
            <c:bubble3D val="0"/>
            <c:spPr>
              <a:solidFill>
                <a:srgbClr val="E6E5E5"/>
              </a:solidFill>
            </c:spPr>
            <c:extLst>
              <c:ext xmlns:c16="http://schemas.microsoft.com/office/drawing/2014/chart" uri="{C3380CC4-5D6E-409C-BE32-E72D297353CC}">
                <c16:uniqueId val="{00000077-B304-48C7-A242-C92C3BEFF2A4}"/>
              </c:ext>
            </c:extLst>
          </c:dPt>
          <c:dPt>
            <c:idx val="60"/>
            <c:invertIfNegative val="1"/>
            <c:bubble3D val="0"/>
            <c:spPr>
              <a:solidFill>
                <a:srgbClr val="E6E5E5"/>
              </a:solidFill>
            </c:spPr>
            <c:extLst>
              <c:ext xmlns:c16="http://schemas.microsoft.com/office/drawing/2014/chart" uri="{C3380CC4-5D6E-409C-BE32-E72D297353CC}">
                <c16:uniqueId val="{00000079-B304-48C7-A242-C92C3BEFF2A4}"/>
              </c:ext>
            </c:extLst>
          </c:dPt>
          <c:dPt>
            <c:idx val="61"/>
            <c:invertIfNegative val="1"/>
            <c:bubble3D val="0"/>
            <c:spPr>
              <a:solidFill>
                <a:srgbClr val="E6E5E5"/>
              </a:solidFill>
            </c:spPr>
            <c:extLst>
              <c:ext xmlns:c16="http://schemas.microsoft.com/office/drawing/2014/chart" uri="{C3380CC4-5D6E-409C-BE32-E72D297353CC}">
                <c16:uniqueId val="{0000007B-B304-48C7-A242-C92C3BEFF2A4}"/>
              </c:ext>
            </c:extLst>
          </c:dPt>
          <c:dPt>
            <c:idx val="62"/>
            <c:invertIfNegative val="1"/>
            <c:bubble3D val="0"/>
            <c:spPr>
              <a:solidFill>
                <a:srgbClr val="E6E5E5"/>
              </a:solidFill>
            </c:spPr>
            <c:extLst>
              <c:ext xmlns:c16="http://schemas.microsoft.com/office/drawing/2014/chart" uri="{C3380CC4-5D6E-409C-BE32-E72D297353CC}">
                <c16:uniqueId val="{0000007D-B304-48C7-A242-C92C3BEFF2A4}"/>
              </c:ext>
            </c:extLst>
          </c:dPt>
          <c:dPt>
            <c:idx val="63"/>
            <c:invertIfNegative val="1"/>
            <c:bubble3D val="0"/>
            <c:spPr>
              <a:solidFill>
                <a:srgbClr val="E6E5E5"/>
              </a:solidFill>
            </c:spPr>
            <c:extLst>
              <c:ext xmlns:c16="http://schemas.microsoft.com/office/drawing/2014/chart" uri="{C3380CC4-5D6E-409C-BE32-E72D297353CC}">
                <c16:uniqueId val="{0000007F-B304-48C7-A242-C92C3BEFF2A4}"/>
              </c:ext>
            </c:extLst>
          </c:dPt>
          <c:dPt>
            <c:idx val="64"/>
            <c:invertIfNegative val="1"/>
            <c:bubble3D val="0"/>
            <c:spPr>
              <a:solidFill>
                <a:srgbClr val="E6E5E5"/>
              </a:solidFill>
            </c:spPr>
            <c:extLst>
              <c:ext xmlns:c16="http://schemas.microsoft.com/office/drawing/2014/chart" uri="{C3380CC4-5D6E-409C-BE32-E72D297353CC}">
                <c16:uniqueId val="{00000081-B304-48C7-A242-C92C3BEFF2A4}"/>
              </c:ext>
            </c:extLst>
          </c:dPt>
          <c:dPt>
            <c:idx val="65"/>
            <c:invertIfNegative val="1"/>
            <c:bubble3D val="0"/>
            <c:spPr>
              <a:solidFill>
                <a:srgbClr val="E6E5E5"/>
              </a:solidFill>
            </c:spPr>
            <c:extLst>
              <c:ext xmlns:c16="http://schemas.microsoft.com/office/drawing/2014/chart" uri="{C3380CC4-5D6E-409C-BE32-E72D297353CC}">
                <c16:uniqueId val="{00000083-B304-48C7-A242-C92C3BEFF2A4}"/>
              </c:ext>
            </c:extLst>
          </c:dPt>
          <c:dPt>
            <c:idx val="66"/>
            <c:invertIfNegative val="1"/>
            <c:bubble3D val="0"/>
            <c:spPr>
              <a:solidFill>
                <a:srgbClr val="E6E5E5"/>
              </a:solidFill>
            </c:spPr>
            <c:extLst>
              <c:ext xmlns:c16="http://schemas.microsoft.com/office/drawing/2014/chart" uri="{C3380CC4-5D6E-409C-BE32-E72D297353CC}">
                <c16:uniqueId val="{00000085-B304-48C7-A242-C92C3BEFF2A4}"/>
              </c:ext>
            </c:extLst>
          </c:dPt>
          <c:dPt>
            <c:idx val="67"/>
            <c:invertIfNegative val="1"/>
            <c:bubble3D val="0"/>
            <c:spPr>
              <a:solidFill>
                <a:srgbClr val="E6E5E5"/>
              </a:solidFill>
            </c:spPr>
            <c:extLst>
              <c:ext xmlns:c16="http://schemas.microsoft.com/office/drawing/2014/chart" uri="{C3380CC4-5D6E-409C-BE32-E72D297353CC}">
                <c16:uniqueId val="{00000087-B304-48C7-A242-C92C3BEFF2A4}"/>
              </c:ext>
            </c:extLst>
          </c:dPt>
          <c:dPt>
            <c:idx val="68"/>
            <c:invertIfNegative val="1"/>
            <c:bubble3D val="0"/>
            <c:spPr>
              <a:solidFill>
                <a:srgbClr val="E6E5E5"/>
              </a:solidFill>
            </c:spPr>
            <c:extLst>
              <c:ext xmlns:c16="http://schemas.microsoft.com/office/drawing/2014/chart" uri="{C3380CC4-5D6E-409C-BE32-E72D297353CC}">
                <c16:uniqueId val="{00000089-B304-48C7-A242-C92C3BEFF2A4}"/>
              </c:ext>
            </c:extLst>
          </c:dPt>
          <c:dPt>
            <c:idx val="69"/>
            <c:invertIfNegative val="1"/>
            <c:bubble3D val="0"/>
            <c:spPr>
              <a:solidFill>
                <a:srgbClr val="E6E5E5"/>
              </a:solidFill>
            </c:spPr>
            <c:extLst>
              <c:ext xmlns:c16="http://schemas.microsoft.com/office/drawing/2014/chart" uri="{C3380CC4-5D6E-409C-BE32-E72D297353CC}">
                <c16:uniqueId val="{0000008B-B304-48C7-A242-C92C3BEFF2A4}"/>
              </c:ext>
            </c:extLst>
          </c:dPt>
          <c:dPt>
            <c:idx val="70"/>
            <c:invertIfNegative val="1"/>
            <c:bubble3D val="0"/>
            <c:spPr>
              <a:solidFill>
                <a:srgbClr val="E6E5E5"/>
              </a:solidFill>
            </c:spPr>
            <c:extLst>
              <c:ext xmlns:c16="http://schemas.microsoft.com/office/drawing/2014/chart" uri="{C3380CC4-5D6E-409C-BE32-E72D297353CC}">
                <c16:uniqueId val="{0000008D-B304-48C7-A242-C92C3BEFF2A4}"/>
              </c:ext>
            </c:extLst>
          </c:dPt>
          <c:dPt>
            <c:idx val="71"/>
            <c:invertIfNegative val="1"/>
            <c:bubble3D val="0"/>
            <c:spPr>
              <a:solidFill>
                <a:srgbClr val="E6E5E5"/>
              </a:solidFill>
            </c:spPr>
            <c:extLst>
              <c:ext xmlns:c16="http://schemas.microsoft.com/office/drawing/2014/chart" uri="{C3380CC4-5D6E-409C-BE32-E72D297353CC}">
                <c16:uniqueId val="{0000008F-B304-48C7-A242-C92C3BEFF2A4}"/>
              </c:ext>
            </c:extLst>
          </c:dPt>
          <c:dPt>
            <c:idx val="72"/>
            <c:invertIfNegative val="1"/>
            <c:bubble3D val="0"/>
            <c:spPr>
              <a:solidFill>
                <a:srgbClr val="E6E5E5"/>
              </a:solidFill>
            </c:spPr>
            <c:extLst>
              <c:ext xmlns:c16="http://schemas.microsoft.com/office/drawing/2014/chart" uri="{C3380CC4-5D6E-409C-BE32-E72D297353CC}">
                <c16:uniqueId val="{00000091-B304-48C7-A242-C92C3BEFF2A4}"/>
              </c:ext>
            </c:extLst>
          </c:dPt>
          <c:dPt>
            <c:idx val="73"/>
            <c:invertIfNegative val="1"/>
            <c:bubble3D val="0"/>
            <c:spPr>
              <a:solidFill>
                <a:srgbClr val="E6E5E5"/>
              </a:solidFill>
            </c:spPr>
            <c:extLst>
              <c:ext xmlns:c16="http://schemas.microsoft.com/office/drawing/2014/chart" uri="{C3380CC4-5D6E-409C-BE32-E72D297353CC}">
                <c16:uniqueId val="{00000093-B304-48C7-A242-C92C3BEFF2A4}"/>
              </c:ext>
            </c:extLst>
          </c:dPt>
          <c:dPt>
            <c:idx val="74"/>
            <c:invertIfNegative val="1"/>
            <c:bubble3D val="0"/>
            <c:spPr>
              <a:solidFill>
                <a:srgbClr val="E6E5E5"/>
              </a:solidFill>
            </c:spPr>
            <c:extLst>
              <c:ext xmlns:c16="http://schemas.microsoft.com/office/drawing/2014/chart" uri="{C3380CC4-5D6E-409C-BE32-E72D297353CC}">
                <c16:uniqueId val="{00000095-B304-48C7-A242-C92C3BEFF2A4}"/>
              </c:ext>
            </c:extLst>
          </c:dPt>
          <c:dPt>
            <c:idx val="75"/>
            <c:invertIfNegative val="1"/>
            <c:bubble3D val="0"/>
            <c:spPr>
              <a:solidFill>
                <a:srgbClr val="E6E5E5"/>
              </a:solidFill>
            </c:spPr>
            <c:extLst>
              <c:ext xmlns:c16="http://schemas.microsoft.com/office/drawing/2014/chart" uri="{C3380CC4-5D6E-409C-BE32-E72D297353CC}">
                <c16:uniqueId val="{00000097-B304-48C7-A242-C92C3BEFF2A4}"/>
              </c:ext>
            </c:extLst>
          </c:dPt>
          <c:dPt>
            <c:idx val="76"/>
            <c:invertIfNegative val="1"/>
            <c:bubble3D val="0"/>
            <c:spPr>
              <a:solidFill>
                <a:srgbClr val="E6E5E5"/>
              </a:solidFill>
            </c:spPr>
            <c:extLst>
              <c:ext xmlns:c16="http://schemas.microsoft.com/office/drawing/2014/chart" uri="{C3380CC4-5D6E-409C-BE32-E72D297353CC}">
                <c16:uniqueId val="{00000099-B304-48C7-A242-C92C3BEFF2A4}"/>
              </c:ext>
            </c:extLst>
          </c:dPt>
          <c:dPt>
            <c:idx val="77"/>
            <c:invertIfNegative val="1"/>
            <c:bubble3D val="0"/>
            <c:spPr>
              <a:solidFill>
                <a:srgbClr val="E6E5E5"/>
              </a:solidFill>
            </c:spPr>
            <c:extLst>
              <c:ext xmlns:c16="http://schemas.microsoft.com/office/drawing/2014/chart" uri="{C3380CC4-5D6E-409C-BE32-E72D297353CC}">
                <c16:uniqueId val="{0000009B-B304-48C7-A242-C92C3BEFF2A4}"/>
              </c:ext>
            </c:extLst>
          </c:dPt>
          <c:dPt>
            <c:idx val="78"/>
            <c:invertIfNegative val="1"/>
            <c:bubble3D val="0"/>
            <c:spPr>
              <a:solidFill>
                <a:srgbClr val="E6E5E5"/>
              </a:solidFill>
            </c:spPr>
            <c:extLst>
              <c:ext xmlns:c16="http://schemas.microsoft.com/office/drawing/2014/chart" uri="{C3380CC4-5D6E-409C-BE32-E72D297353CC}">
                <c16:uniqueId val="{0000009D-B304-48C7-A242-C92C3BEFF2A4}"/>
              </c:ext>
            </c:extLst>
          </c:dPt>
          <c:dPt>
            <c:idx val="79"/>
            <c:invertIfNegative val="1"/>
            <c:bubble3D val="0"/>
            <c:spPr>
              <a:solidFill>
                <a:srgbClr val="E6E5E5"/>
              </a:solidFill>
            </c:spPr>
            <c:extLst>
              <c:ext xmlns:c16="http://schemas.microsoft.com/office/drawing/2014/chart" uri="{C3380CC4-5D6E-409C-BE32-E72D297353CC}">
                <c16:uniqueId val="{0000009F-B304-48C7-A242-C92C3BEFF2A4}"/>
              </c:ext>
            </c:extLst>
          </c:dPt>
          <c:dPt>
            <c:idx val="80"/>
            <c:invertIfNegative val="1"/>
            <c:bubble3D val="0"/>
            <c:spPr>
              <a:solidFill>
                <a:srgbClr val="E6E5E5"/>
              </a:solidFill>
            </c:spPr>
            <c:extLst>
              <c:ext xmlns:c16="http://schemas.microsoft.com/office/drawing/2014/chart" uri="{C3380CC4-5D6E-409C-BE32-E72D297353CC}">
                <c16:uniqueId val="{000000A1-B304-48C7-A242-C92C3BEFF2A4}"/>
              </c:ext>
            </c:extLst>
          </c:dPt>
          <c:dPt>
            <c:idx val="81"/>
            <c:invertIfNegative val="1"/>
            <c:bubble3D val="0"/>
            <c:spPr>
              <a:solidFill>
                <a:srgbClr val="E6E5E5"/>
              </a:solidFill>
            </c:spPr>
            <c:extLst>
              <c:ext xmlns:c16="http://schemas.microsoft.com/office/drawing/2014/chart" uri="{C3380CC4-5D6E-409C-BE32-E72D297353CC}">
                <c16:uniqueId val="{000000A3-B304-48C7-A242-C92C3BEFF2A4}"/>
              </c:ext>
            </c:extLst>
          </c:dPt>
          <c:dPt>
            <c:idx val="82"/>
            <c:invertIfNegative val="1"/>
            <c:bubble3D val="0"/>
            <c:spPr>
              <a:solidFill>
                <a:srgbClr val="E6E5E5"/>
              </a:solidFill>
            </c:spPr>
            <c:extLst>
              <c:ext xmlns:c16="http://schemas.microsoft.com/office/drawing/2014/chart" uri="{C3380CC4-5D6E-409C-BE32-E72D297353CC}">
                <c16:uniqueId val="{000000A5-B304-48C7-A242-C92C3BEFF2A4}"/>
              </c:ext>
            </c:extLst>
          </c:dPt>
          <c:dPt>
            <c:idx val="83"/>
            <c:invertIfNegative val="1"/>
            <c:bubble3D val="0"/>
            <c:spPr>
              <a:solidFill>
                <a:srgbClr val="E6E5E5"/>
              </a:solidFill>
            </c:spPr>
            <c:extLst>
              <c:ext xmlns:c16="http://schemas.microsoft.com/office/drawing/2014/chart" uri="{C3380CC4-5D6E-409C-BE32-E72D297353CC}">
                <c16:uniqueId val="{000000A7-B304-48C7-A242-C92C3BEFF2A4}"/>
              </c:ext>
            </c:extLst>
          </c:dPt>
          <c:dPt>
            <c:idx val="84"/>
            <c:invertIfNegative val="1"/>
            <c:bubble3D val="0"/>
            <c:spPr>
              <a:solidFill>
                <a:srgbClr val="E6E5E5"/>
              </a:solidFill>
            </c:spPr>
            <c:extLst>
              <c:ext xmlns:c16="http://schemas.microsoft.com/office/drawing/2014/chart" uri="{C3380CC4-5D6E-409C-BE32-E72D297353CC}">
                <c16:uniqueId val="{000000A9-B304-48C7-A242-C92C3BEFF2A4}"/>
              </c:ext>
            </c:extLst>
          </c:dPt>
          <c:dPt>
            <c:idx val="85"/>
            <c:invertIfNegative val="1"/>
            <c:bubble3D val="0"/>
            <c:spPr>
              <a:solidFill>
                <a:srgbClr val="E6E5E5"/>
              </a:solidFill>
            </c:spPr>
            <c:extLst>
              <c:ext xmlns:c16="http://schemas.microsoft.com/office/drawing/2014/chart" uri="{C3380CC4-5D6E-409C-BE32-E72D297353CC}">
                <c16:uniqueId val="{000000AB-B304-48C7-A242-C92C3BEFF2A4}"/>
              </c:ext>
            </c:extLst>
          </c:dPt>
          <c:dPt>
            <c:idx val="86"/>
            <c:invertIfNegative val="1"/>
            <c:bubble3D val="0"/>
            <c:spPr>
              <a:solidFill>
                <a:srgbClr val="E6E5E5"/>
              </a:solidFill>
            </c:spPr>
            <c:extLst>
              <c:ext xmlns:c16="http://schemas.microsoft.com/office/drawing/2014/chart" uri="{C3380CC4-5D6E-409C-BE32-E72D297353CC}">
                <c16:uniqueId val="{000000AD-B304-48C7-A242-C92C3BEFF2A4}"/>
              </c:ext>
            </c:extLst>
          </c:dPt>
          <c:dPt>
            <c:idx val="87"/>
            <c:invertIfNegative val="1"/>
            <c:bubble3D val="0"/>
            <c:spPr>
              <a:solidFill>
                <a:srgbClr val="E6E5E5"/>
              </a:solidFill>
            </c:spPr>
            <c:extLst>
              <c:ext xmlns:c16="http://schemas.microsoft.com/office/drawing/2014/chart" uri="{C3380CC4-5D6E-409C-BE32-E72D297353CC}">
                <c16:uniqueId val="{000000AF-B304-48C7-A242-C92C3BEFF2A4}"/>
              </c:ext>
            </c:extLst>
          </c:dPt>
          <c:dPt>
            <c:idx val="88"/>
            <c:invertIfNegative val="1"/>
            <c:bubble3D val="0"/>
            <c:spPr>
              <a:solidFill>
                <a:srgbClr val="E6E5E5"/>
              </a:solidFill>
            </c:spPr>
            <c:extLst>
              <c:ext xmlns:c16="http://schemas.microsoft.com/office/drawing/2014/chart" uri="{C3380CC4-5D6E-409C-BE32-E72D297353CC}">
                <c16:uniqueId val="{000000B1-B304-48C7-A242-C92C3BEFF2A4}"/>
              </c:ext>
            </c:extLst>
          </c:dPt>
          <c:dPt>
            <c:idx val="89"/>
            <c:invertIfNegative val="1"/>
            <c:bubble3D val="0"/>
            <c:spPr>
              <a:solidFill>
                <a:srgbClr val="E6E5E5"/>
              </a:solidFill>
            </c:spPr>
            <c:extLst>
              <c:ext xmlns:c16="http://schemas.microsoft.com/office/drawing/2014/chart" uri="{C3380CC4-5D6E-409C-BE32-E72D297353CC}">
                <c16:uniqueId val="{000000B3-B304-48C7-A242-C92C3BEFF2A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304-48C7-A242-C92C3BEFF2A4}"/>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304-48C7-A242-C92C3BEFF2A4}"/>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304-48C7-A242-C92C3BEFF2A4}"/>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304-48C7-A242-C92C3BEFF2A4}"/>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304-48C7-A242-C92C3BEFF2A4}"/>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304-48C7-A242-C92C3BEFF2A4}"/>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304-48C7-A242-C92C3BEFF2A4}"/>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B304-48C7-A242-C92C3BEFF2A4}"/>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304-48C7-A242-C92C3BEFF2A4}"/>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B304-48C7-A242-C92C3BEFF2A4}"/>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B304-48C7-A242-C92C3BEFF2A4}"/>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B304-48C7-A242-C92C3BEFF2A4}"/>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B304-48C7-A242-C92C3BEFF2A4}"/>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B304-48C7-A242-C92C3BEFF2A4}"/>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B304-48C7-A242-C92C3BEFF2A4}"/>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B304-48C7-A242-C92C3BEFF2A4}"/>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B304-48C7-A242-C92C3BEFF2A4}"/>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B304-48C7-A242-C92C3BEFF2A4}"/>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B304-48C7-A242-C92C3BEFF2A4}"/>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B304-48C7-A242-C92C3BEFF2A4}"/>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B304-48C7-A242-C92C3BEFF2A4}"/>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B304-48C7-A242-C92C3BEFF2A4}"/>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B304-48C7-A242-C92C3BEFF2A4}"/>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B304-48C7-A242-C92C3BEFF2A4}"/>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B304-48C7-A242-C92C3BEFF2A4}"/>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B304-48C7-A242-C92C3BEFF2A4}"/>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304-48C7-A242-C92C3BEFF2A4}"/>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B304-48C7-A242-C92C3BEFF2A4}"/>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B304-48C7-A242-C92C3BEFF2A4}"/>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B304-48C7-A242-C92C3BEFF2A4}"/>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B304-48C7-A242-C92C3BEFF2A4}"/>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B304-48C7-A242-C92C3BEFF2A4}"/>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B304-48C7-A242-C92C3BEFF2A4}"/>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B304-48C7-A242-C92C3BEFF2A4}"/>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B304-48C7-A242-C92C3BEFF2A4}"/>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B304-48C7-A242-C92C3BEFF2A4}"/>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B304-48C7-A242-C92C3BEFF2A4}"/>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B304-48C7-A242-C92C3BEFF2A4}"/>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B304-48C7-A242-C92C3BEFF2A4}"/>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B304-48C7-A242-C92C3BEFF2A4}"/>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B304-48C7-A242-C92C3BEFF2A4}"/>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B304-48C7-A242-C92C3BEFF2A4}"/>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B304-48C7-A242-C92C3BEFF2A4}"/>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B304-48C7-A242-C92C3BEFF2A4}"/>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B304-48C7-A242-C92C3BEFF2A4}"/>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B304-48C7-A242-C92C3BEFF2A4}"/>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B304-48C7-A242-C92C3BEFF2A4}"/>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B304-48C7-A242-C92C3BEFF2A4}"/>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B304-48C7-A242-C92C3BEFF2A4}"/>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B304-48C7-A242-C92C3BEFF2A4}"/>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B304-48C7-A242-C92C3BEFF2A4}"/>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B304-48C7-A242-C92C3BEFF2A4}"/>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B304-48C7-A242-C92C3BEFF2A4}"/>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304-48C7-A242-C92C3BEFF2A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304-48C7-A242-C92C3BEFF2A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304-48C7-A242-C92C3BEFF2A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304-48C7-A242-C92C3BEFF2A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304-48C7-A242-C92C3BEFF2A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304-48C7-A242-C92C3BEFF2A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304-48C7-A242-C92C3BEFF2A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304-48C7-A242-C92C3BEFF2A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304-48C7-A242-C92C3BEFF2A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304-48C7-A242-C92C3BEFF2A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304-48C7-A242-C92C3BEFF2A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304-48C7-A242-C92C3BEFF2A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304-48C7-A242-C92C3BEFF2A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304-48C7-A242-C92C3BEFF2A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304-48C7-A242-C92C3BEFF2A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304-48C7-A242-C92C3BEFF2A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304-48C7-A242-C92C3BEFF2A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304-48C7-A242-C92C3BEFF2A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304-48C7-A242-C92C3BEFF2A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304-48C7-A242-C92C3BEFF2A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304-48C7-A242-C92C3BEFF2A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304-48C7-A242-C92C3BEFF2A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304-48C7-A242-C92C3BEFF2A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304-48C7-A242-C92C3BEFF2A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304-48C7-A242-C92C3BEFF2A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304-48C7-A242-C92C3BEFF2A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304-48C7-A242-C92C3BEFF2A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304-48C7-A242-C92C3BEFF2A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304-48C7-A242-C92C3BEFF2A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304-48C7-A242-C92C3BEFF2A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304-48C7-A242-C92C3BEFF2A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304-48C7-A242-C92C3BEFF2A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304-48C7-A242-C92C3BEFF2A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304-48C7-A242-C92C3BEFF2A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304-48C7-A242-C92C3BEFF2A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304-48C7-A242-C92C3BEFF2A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B304-48C7-A242-C92C3BEFF2A4}"/>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200792521906E-4"/>
          <c:y val="0.20622021774250399"/>
          <c:w val="1"/>
          <c:h val="0.56327256970466644"/>
        </c:manualLayout>
      </c:layout>
      <c:barChart>
        <c:barDir val="col"/>
        <c:grouping val="clustered"/>
        <c:varyColors val="0"/>
        <c:ser>
          <c:idx val="0"/>
          <c:order val="0"/>
          <c:tx>
            <c:strRef>
              <c:f>Sheet1!$B$1</c:f>
              <c:strCache>
                <c:ptCount val="1"/>
                <c:pt idx="0">
                  <c:v>Hershey's Share Index</c:v>
                </c:pt>
              </c:strCache>
            </c:strRef>
          </c:tx>
          <c:spPr>
            <a:solidFill>
              <a:schemeClr val="bg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Sheet1!$B$2:$B$7</c:f>
              <c:numCache>
                <c:formatCode>General</c:formatCode>
                <c:ptCount val="6"/>
                <c:pt idx="0">
                  <c:v>107.1841727484326</c:v>
                </c:pt>
                <c:pt idx="1">
                  <c:v>111.8359678010378</c:v>
                </c:pt>
                <c:pt idx="2">
                  <c:v>99.165790580041318</c:v>
                </c:pt>
                <c:pt idx="3">
                  <c:v>107.1841727484326</c:v>
                </c:pt>
                <c:pt idx="4">
                  <c:v>111.8359678010378</c:v>
                </c:pt>
                <c:pt idx="5">
                  <c:v>99.165790580041318</c:v>
                </c:pt>
              </c:numCache>
            </c:numRef>
          </c:val>
          <c:extLst>
            <c:ext xmlns:c16="http://schemas.microsoft.com/office/drawing/2014/chart" uri="{C3380CC4-5D6E-409C-BE32-E72D297353CC}">
              <c16:uniqueId val="{00000000-D080-41A7-8C04-868D2B1CA00A}"/>
            </c:ext>
          </c:extLst>
        </c:ser>
        <c:ser>
          <c:idx val="1"/>
          <c:order val="1"/>
          <c:tx>
            <c:strRef>
              <c:f>Sheet1!$C$1</c:f>
              <c:strCache>
                <c:ptCount val="1"/>
                <c:pt idx="0">
                  <c:v>Hershey's Value Index</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Sheet1!$C$2:$C$7</c:f>
              <c:numCache>
                <c:formatCode>General</c:formatCode>
                <c:ptCount val="6"/>
                <c:pt idx="0">
                  <c:v>113.1472494991506</c:v>
                </c:pt>
                <c:pt idx="1">
                  <c:v>110.43492004860251</c:v>
                </c:pt>
                <c:pt idx="2">
                  <c:v>99.144606754943084</c:v>
                </c:pt>
                <c:pt idx="3">
                  <c:v>113.1472494991506</c:v>
                </c:pt>
                <c:pt idx="4">
                  <c:v>110.43492004860251</c:v>
                </c:pt>
                <c:pt idx="5">
                  <c:v>99.144606754943084</c:v>
                </c:pt>
              </c:numCache>
            </c:numRef>
          </c:val>
          <c:extLst>
            <c:ext xmlns:c16="http://schemas.microsoft.com/office/drawing/2014/chart" uri="{C3380CC4-5D6E-409C-BE32-E72D297353CC}">
              <c16:uniqueId val="{00000002-D080-41A7-8C04-868D2B1CA00A}"/>
            </c:ext>
          </c:extLst>
        </c:ser>
        <c:ser>
          <c:idx val="2"/>
          <c:order val="2"/>
          <c:tx>
            <c:strRef>
              <c:f>Sheet1!$D$1</c:f>
              <c:strCache>
                <c:ptCount val="1"/>
                <c:pt idx="0">
                  <c:v>Hershey's Gross Profit index</c:v>
                </c:pt>
              </c:strCache>
            </c:strRef>
          </c:tx>
          <c:spPr>
            <a:solidFill>
              <a:schemeClr val="bg2">
                <a:lumMod val="5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Open Sans" panose="020B0604020202020204" charset="0"/>
                    <a:cs typeface="Open Sans" panose="020B060402020202020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Hershey's Cookies 'n Creme Block 90g @7.95</c:v>
                </c:pt>
                <c:pt idx="1">
                  <c:v>Hershey's Cookies 'n Creme Creations Salted Caramel 38g @3.95</c:v>
                </c:pt>
                <c:pt idx="2">
                  <c:v>Hershey's Cookies 'n Creme 40Gx 4 @12.95</c:v>
                </c:pt>
                <c:pt idx="3">
                  <c:v>Hershey's Cookies 'n Creme Block</c:v>
                </c:pt>
                <c:pt idx="4">
                  <c:v>Hershey's Cookies 'n Creme Creations Salted Caramel</c:v>
                </c:pt>
                <c:pt idx="5">
                  <c:v>Hershey's Cookies 'n Creme 40Gx</c:v>
                </c:pt>
              </c:strCache>
            </c:strRef>
          </c:cat>
          <c:val>
            <c:numRef>
              <c:f>Sheet1!$D$2:$D$7</c:f>
              <c:numCache>
                <c:formatCode>General</c:formatCode>
                <c:ptCount val="6"/>
                <c:pt idx="0">
                  <c:v>119.28565403285531</c:v>
                </c:pt>
                <c:pt idx="1">
                  <c:v>115.6285998391443</c:v>
                </c:pt>
                <c:pt idx="2">
                  <c:v>99.13410097191705</c:v>
                </c:pt>
                <c:pt idx="3">
                  <c:v>119.28565403285531</c:v>
                </c:pt>
                <c:pt idx="4">
                  <c:v>115.6285998391443</c:v>
                </c:pt>
                <c:pt idx="5">
                  <c:v>99.13410097191705</c:v>
                </c:pt>
              </c:numCache>
            </c:numRef>
          </c:val>
          <c:extLst>
            <c:ext xmlns:c16="http://schemas.microsoft.com/office/drawing/2014/chart" uri="{C3380CC4-5D6E-409C-BE32-E72D297353CC}">
              <c16:uniqueId val="{00000001-411D-427A-A52A-9AF5CF5FA7C2}"/>
            </c:ext>
          </c:extLst>
        </c:ser>
        <c:dLbls>
          <c:dLblPos val="inEnd"/>
          <c:showLegendKey val="0"/>
          <c:showVal val="1"/>
          <c:showCatName val="0"/>
          <c:showSerName val="0"/>
          <c:showPercent val="0"/>
          <c:showBubbleSize val="0"/>
        </c:dLbls>
        <c:gapWidth val="50"/>
        <c:axId val="2065605344"/>
        <c:axId val="2065599520"/>
      </c:barChart>
      <c:catAx>
        <c:axId val="2065605344"/>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ld" panose="00000800000000000000" pitchFamily="2" charset="0"/>
                <a:ea typeface="Open Sans" panose="020B0604020202020204" charset="0"/>
                <a:cs typeface="Open Sans" panose="020B0604020202020204" charset="0"/>
              </a:defRPr>
            </a:pPr>
            <a:endParaRPr lang="en-CH"/>
          </a:p>
        </c:txPr>
        <c:crossAx val="2065599520"/>
        <c:crosses val="autoZero"/>
        <c:auto val="1"/>
        <c:lblAlgn val="ctr"/>
        <c:lblOffset val="100"/>
        <c:noMultiLvlLbl val="0"/>
      </c:catAx>
      <c:valAx>
        <c:axId val="2065599520"/>
        <c:scaling>
          <c:orientation val="minMax"/>
        </c:scaling>
        <c:delete val="1"/>
        <c:axPos val="l"/>
        <c:numFmt formatCode="General" sourceLinked="1"/>
        <c:majorTickMark val="out"/>
        <c:minorTickMark val="none"/>
        <c:tickLblPos val="nextTo"/>
        <c:crossAx val="206560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4020202020204" charset="0"/>
              <a:cs typeface="Open Sans" panose="020B0604020202020204" charset="0"/>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2"/>
          </a:solidFill>
          <a:latin typeface="Open Sans" panose="020B0604020202020204" charset="0"/>
          <a:ea typeface="Open Sans" panose="020B0604020202020204" charset="0"/>
          <a:cs typeface="Open Sans" panose="020B0604020202020204" charset="0"/>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8008834615658758"/>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9194624552591137"/>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147466194934E-2"/>
          <c:y val="0"/>
          <c:w val="0.96518562554386689"/>
          <c:h val="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18030674935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0.99725383032353521"/>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0"/>
          <c:w val="0.96518562554386689"/>
          <c:h val="1"/>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00A-4C45-A43A-3AA69B6FEE6F}"/>
              </c:ext>
            </c:extLst>
          </c:dPt>
          <c:dPt>
            <c:idx val="1"/>
            <c:invertIfNegative val="1"/>
            <c:bubble3D val="0"/>
            <c:spPr>
              <a:solidFill>
                <a:srgbClr val="E6E5E5"/>
              </a:solidFill>
            </c:spPr>
            <c:extLst>
              <c:ext xmlns:c16="http://schemas.microsoft.com/office/drawing/2014/chart" uri="{C3380CC4-5D6E-409C-BE32-E72D297353CC}">
                <c16:uniqueId val="{00000003-000A-4C45-A43A-3AA69B6FEE6F}"/>
              </c:ext>
            </c:extLst>
          </c:dPt>
          <c:dPt>
            <c:idx val="2"/>
            <c:invertIfNegative val="1"/>
            <c:bubble3D val="0"/>
            <c:spPr>
              <a:solidFill>
                <a:srgbClr val="E6E5E5"/>
              </a:solidFill>
            </c:spPr>
            <c:extLst>
              <c:ext xmlns:c16="http://schemas.microsoft.com/office/drawing/2014/chart" uri="{C3380CC4-5D6E-409C-BE32-E72D297353CC}">
                <c16:uniqueId val="{00000005-000A-4C45-A43A-3AA69B6FEE6F}"/>
              </c:ext>
            </c:extLst>
          </c:dPt>
          <c:dPt>
            <c:idx val="3"/>
            <c:invertIfNegative val="1"/>
            <c:bubble3D val="0"/>
            <c:spPr>
              <a:solidFill>
                <a:srgbClr val="E6E5E5"/>
              </a:solidFill>
            </c:spPr>
            <c:extLst>
              <c:ext xmlns:c16="http://schemas.microsoft.com/office/drawing/2014/chart" uri="{C3380CC4-5D6E-409C-BE32-E72D297353CC}">
                <c16:uniqueId val="{00000007-000A-4C45-A43A-3AA69B6FEE6F}"/>
              </c:ext>
            </c:extLst>
          </c:dPt>
          <c:dPt>
            <c:idx val="4"/>
            <c:invertIfNegative val="1"/>
            <c:bubble3D val="0"/>
            <c:spPr>
              <a:solidFill>
                <a:srgbClr val="E6E5E5"/>
              </a:solidFill>
            </c:spPr>
            <c:extLst>
              <c:ext xmlns:c16="http://schemas.microsoft.com/office/drawing/2014/chart" uri="{C3380CC4-5D6E-409C-BE32-E72D297353CC}">
                <c16:uniqueId val="{00000009-000A-4C45-A43A-3AA69B6FEE6F}"/>
              </c:ext>
            </c:extLst>
          </c:dPt>
          <c:dPt>
            <c:idx val="5"/>
            <c:invertIfNegative val="1"/>
            <c:bubble3D val="0"/>
            <c:spPr>
              <a:solidFill>
                <a:srgbClr val="E6E5E5"/>
              </a:solidFill>
            </c:spPr>
            <c:extLst>
              <c:ext xmlns:c16="http://schemas.microsoft.com/office/drawing/2014/chart" uri="{C3380CC4-5D6E-409C-BE32-E72D297353CC}">
                <c16:uniqueId val="{0000000B-000A-4C45-A43A-3AA69B6FEE6F}"/>
              </c:ext>
            </c:extLst>
          </c:dPt>
          <c:dPt>
            <c:idx val="6"/>
            <c:invertIfNegative val="1"/>
            <c:bubble3D val="0"/>
            <c:spPr>
              <a:solidFill>
                <a:srgbClr val="E6E5E5"/>
              </a:solidFill>
            </c:spPr>
            <c:extLst>
              <c:ext xmlns:c16="http://schemas.microsoft.com/office/drawing/2014/chart" uri="{C3380CC4-5D6E-409C-BE32-E72D297353CC}">
                <c16:uniqueId val="{0000000D-000A-4C45-A43A-3AA69B6FEE6F}"/>
              </c:ext>
            </c:extLst>
          </c:dPt>
          <c:dPt>
            <c:idx val="7"/>
            <c:invertIfNegative val="1"/>
            <c:bubble3D val="0"/>
            <c:spPr>
              <a:solidFill>
                <a:srgbClr val="E6E5E5"/>
              </a:solidFill>
            </c:spPr>
            <c:extLst>
              <c:ext xmlns:c16="http://schemas.microsoft.com/office/drawing/2014/chart" uri="{C3380CC4-5D6E-409C-BE32-E72D297353CC}">
                <c16:uniqueId val="{0000000F-000A-4C45-A43A-3AA69B6FEE6F}"/>
              </c:ext>
            </c:extLst>
          </c:dPt>
          <c:dPt>
            <c:idx val="8"/>
            <c:invertIfNegative val="1"/>
            <c:bubble3D val="0"/>
            <c:spPr>
              <a:solidFill>
                <a:srgbClr val="E6E5E5"/>
              </a:solidFill>
            </c:spPr>
            <c:extLst>
              <c:ext xmlns:c16="http://schemas.microsoft.com/office/drawing/2014/chart" uri="{C3380CC4-5D6E-409C-BE32-E72D297353CC}">
                <c16:uniqueId val="{00000011-000A-4C45-A43A-3AA69B6FEE6F}"/>
              </c:ext>
            </c:extLst>
          </c:dPt>
          <c:dPt>
            <c:idx val="9"/>
            <c:invertIfNegative val="1"/>
            <c:bubble3D val="0"/>
            <c:spPr>
              <a:solidFill>
                <a:srgbClr val="E6E5E5"/>
              </a:solidFill>
            </c:spPr>
            <c:extLst>
              <c:ext xmlns:c16="http://schemas.microsoft.com/office/drawing/2014/chart" uri="{C3380CC4-5D6E-409C-BE32-E72D297353CC}">
                <c16:uniqueId val="{00000013-000A-4C45-A43A-3AA69B6FEE6F}"/>
              </c:ext>
            </c:extLst>
          </c:dPt>
          <c:dPt>
            <c:idx val="10"/>
            <c:invertIfNegative val="1"/>
            <c:bubble3D val="0"/>
            <c:spPr>
              <a:solidFill>
                <a:srgbClr val="E6E5E5"/>
              </a:solidFill>
            </c:spPr>
            <c:extLst>
              <c:ext xmlns:c16="http://schemas.microsoft.com/office/drawing/2014/chart" uri="{C3380CC4-5D6E-409C-BE32-E72D297353CC}">
                <c16:uniqueId val="{00000015-000A-4C45-A43A-3AA69B6FEE6F}"/>
              </c:ext>
            </c:extLst>
          </c:dPt>
          <c:dPt>
            <c:idx val="11"/>
            <c:invertIfNegative val="1"/>
            <c:bubble3D val="0"/>
            <c:spPr>
              <a:solidFill>
                <a:srgbClr val="E6E5E5"/>
              </a:solidFill>
            </c:spPr>
            <c:extLst>
              <c:ext xmlns:c16="http://schemas.microsoft.com/office/drawing/2014/chart" uri="{C3380CC4-5D6E-409C-BE32-E72D297353CC}">
                <c16:uniqueId val="{00000017-000A-4C45-A43A-3AA69B6FEE6F}"/>
              </c:ext>
            </c:extLst>
          </c:dPt>
          <c:dPt>
            <c:idx val="12"/>
            <c:invertIfNegative val="1"/>
            <c:bubble3D val="0"/>
            <c:spPr>
              <a:solidFill>
                <a:srgbClr val="E6E5E5"/>
              </a:solidFill>
            </c:spPr>
            <c:extLst>
              <c:ext xmlns:c16="http://schemas.microsoft.com/office/drawing/2014/chart" uri="{C3380CC4-5D6E-409C-BE32-E72D297353CC}">
                <c16:uniqueId val="{00000019-000A-4C45-A43A-3AA69B6FEE6F}"/>
              </c:ext>
            </c:extLst>
          </c:dPt>
          <c:dPt>
            <c:idx val="13"/>
            <c:invertIfNegative val="1"/>
            <c:bubble3D val="0"/>
            <c:spPr>
              <a:solidFill>
                <a:srgbClr val="E6E5E5"/>
              </a:solidFill>
            </c:spPr>
            <c:extLst>
              <c:ext xmlns:c16="http://schemas.microsoft.com/office/drawing/2014/chart" uri="{C3380CC4-5D6E-409C-BE32-E72D297353CC}">
                <c16:uniqueId val="{0000001B-000A-4C45-A43A-3AA69B6FEE6F}"/>
              </c:ext>
            </c:extLst>
          </c:dPt>
          <c:dPt>
            <c:idx val="14"/>
            <c:invertIfNegative val="1"/>
            <c:bubble3D val="0"/>
            <c:spPr>
              <a:solidFill>
                <a:srgbClr val="E6E5E5"/>
              </a:solidFill>
            </c:spPr>
            <c:extLst>
              <c:ext xmlns:c16="http://schemas.microsoft.com/office/drawing/2014/chart" uri="{C3380CC4-5D6E-409C-BE32-E72D297353CC}">
                <c16:uniqueId val="{0000001D-000A-4C45-A43A-3AA69B6FEE6F}"/>
              </c:ext>
            </c:extLst>
          </c:dPt>
          <c:dPt>
            <c:idx val="15"/>
            <c:invertIfNegative val="1"/>
            <c:bubble3D val="0"/>
            <c:spPr>
              <a:solidFill>
                <a:srgbClr val="E6E5E5"/>
              </a:solidFill>
            </c:spPr>
            <c:extLst>
              <c:ext xmlns:c16="http://schemas.microsoft.com/office/drawing/2014/chart" uri="{C3380CC4-5D6E-409C-BE32-E72D297353CC}">
                <c16:uniqueId val="{0000001F-000A-4C45-A43A-3AA69B6FEE6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00A-4C45-A43A-3AA69B6FEE6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8.0536282863718032E-3"/>
          <c:w val="0.96518562554386689"/>
          <c:h val="0.99194653896075324"/>
        </c:manualLayout>
      </c:layout>
      <c:barChart>
        <c:barDir val="bar"/>
        <c:grouping val="clustered"/>
        <c:varyColors val="0"/>
        <c:ser>
          <c:idx val="2"/>
          <c:order val="0"/>
          <c:tx>
            <c:strRef>
              <c:f>Sheet1!$B$1</c:f>
              <c:strCache>
                <c:ptCount val="1"/>
                <c:pt idx="0">
                  <c:v>Hershey's Cookies 'n Creme Block 90g</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A16F-412C-84B5-C6CF2DB60E7E}"/>
              </c:ext>
            </c:extLst>
          </c:dPt>
          <c:dPt>
            <c:idx val="1"/>
            <c:invertIfNegative val="1"/>
            <c:bubble3D val="0"/>
            <c:spPr>
              <a:solidFill>
                <a:srgbClr val="E6E5E5"/>
              </a:solidFill>
            </c:spPr>
            <c:extLst>
              <c:ext xmlns:c16="http://schemas.microsoft.com/office/drawing/2014/chart" uri="{C3380CC4-5D6E-409C-BE32-E72D297353CC}">
                <c16:uniqueId val="{00000003-A16F-412C-84B5-C6CF2DB60E7E}"/>
              </c:ext>
            </c:extLst>
          </c:dPt>
          <c:dPt>
            <c:idx val="2"/>
            <c:invertIfNegative val="1"/>
            <c:bubble3D val="0"/>
            <c:spPr>
              <a:solidFill>
                <a:srgbClr val="E6E5E5"/>
              </a:solidFill>
            </c:spPr>
            <c:extLst>
              <c:ext xmlns:c16="http://schemas.microsoft.com/office/drawing/2014/chart" uri="{C3380CC4-5D6E-409C-BE32-E72D297353CC}">
                <c16:uniqueId val="{00000005-A16F-412C-84B5-C6CF2DB60E7E}"/>
              </c:ext>
            </c:extLst>
          </c:dPt>
          <c:dPt>
            <c:idx val="3"/>
            <c:invertIfNegative val="1"/>
            <c:bubble3D val="0"/>
            <c:spPr>
              <a:solidFill>
                <a:srgbClr val="E6E5E5"/>
              </a:solidFill>
            </c:spPr>
            <c:extLst>
              <c:ext xmlns:c16="http://schemas.microsoft.com/office/drawing/2014/chart" uri="{C3380CC4-5D6E-409C-BE32-E72D297353CC}">
                <c16:uniqueId val="{00000007-A16F-412C-84B5-C6CF2DB60E7E}"/>
              </c:ext>
            </c:extLst>
          </c:dPt>
          <c:dPt>
            <c:idx val="4"/>
            <c:invertIfNegative val="1"/>
            <c:bubble3D val="0"/>
            <c:spPr>
              <a:solidFill>
                <a:srgbClr val="E6E5E5"/>
              </a:solidFill>
            </c:spPr>
            <c:extLst>
              <c:ext xmlns:c16="http://schemas.microsoft.com/office/drawing/2014/chart" uri="{C3380CC4-5D6E-409C-BE32-E72D297353CC}">
                <c16:uniqueId val="{00000009-A16F-412C-84B5-C6CF2DB60E7E}"/>
              </c:ext>
            </c:extLst>
          </c:dPt>
          <c:dPt>
            <c:idx val="5"/>
            <c:invertIfNegative val="1"/>
            <c:bubble3D val="0"/>
            <c:spPr>
              <a:solidFill>
                <a:srgbClr val="E6E5E5"/>
              </a:solidFill>
            </c:spPr>
            <c:extLst>
              <c:ext xmlns:c16="http://schemas.microsoft.com/office/drawing/2014/chart" uri="{C3380CC4-5D6E-409C-BE32-E72D297353CC}">
                <c16:uniqueId val="{0000000B-A16F-412C-84B5-C6CF2DB60E7E}"/>
              </c:ext>
            </c:extLst>
          </c:dPt>
          <c:dPt>
            <c:idx val="6"/>
            <c:invertIfNegative val="1"/>
            <c:bubble3D val="0"/>
            <c:spPr>
              <a:solidFill>
                <a:srgbClr val="E6E5E5"/>
              </a:solidFill>
            </c:spPr>
            <c:extLst>
              <c:ext xmlns:c16="http://schemas.microsoft.com/office/drawing/2014/chart" uri="{C3380CC4-5D6E-409C-BE32-E72D297353CC}">
                <c16:uniqueId val="{0000000D-A16F-412C-84B5-C6CF2DB60E7E}"/>
              </c:ext>
            </c:extLst>
          </c:dPt>
          <c:dPt>
            <c:idx val="7"/>
            <c:invertIfNegative val="1"/>
            <c:bubble3D val="0"/>
            <c:spPr>
              <a:solidFill>
                <a:srgbClr val="E6E5E5"/>
              </a:solidFill>
            </c:spPr>
            <c:extLst>
              <c:ext xmlns:c16="http://schemas.microsoft.com/office/drawing/2014/chart" uri="{C3380CC4-5D6E-409C-BE32-E72D297353CC}">
                <c16:uniqueId val="{00000000-FE5A-42FB-884A-EEDE11C690F3}"/>
              </c:ext>
            </c:extLst>
          </c:dPt>
          <c:dPt>
            <c:idx val="8"/>
            <c:invertIfNegative val="1"/>
            <c:bubble3D val="0"/>
            <c:spPr>
              <a:solidFill>
                <a:srgbClr val="E6E5E5"/>
              </a:solidFill>
            </c:spPr>
            <c:extLst>
              <c:ext xmlns:c16="http://schemas.microsoft.com/office/drawing/2014/chart" uri="{C3380CC4-5D6E-409C-BE32-E72D297353CC}">
                <c16:uniqueId val="{00000001-FE5A-42FB-884A-EEDE11C690F3}"/>
              </c:ext>
            </c:extLst>
          </c:dPt>
          <c:dPt>
            <c:idx val="9"/>
            <c:invertIfNegative val="1"/>
            <c:bubble3D val="0"/>
            <c:spPr>
              <a:solidFill>
                <a:srgbClr val="E6E5E5"/>
              </a:solidFill>
            </c:spPr>
            <c:extLst>
              <c:ext xmlns:c16="http://schemas.microsoft.com/office/drawing/2014/chart" uri="{C3380CC4-5D6E-409C-BE32-E72D297353CC}">
                <c16:uniqueId val="{00000002-FE5A-42FB-884A-EEDE11C690F3}"/>
              </c:ext>
            </c:extLst>
          </c:dPt>
          <c:dPt>
            <c:idx val="10"/>
            <c:invertIfNegative val="1"/>
            <c:bubble3D val="0"/>
            <c:spPr>
              <a:solidFill>
                <a:srgbClr val="E6E5E5"/>
              </a:solidFill>
            </c:spPr>
            <c:extLst>
              <c:ext xmlns:c16="http://schemas.microsoft.com/office/drawing/2014/chart" uri="{C3380CC4-5D6E-409C-BE32-E72D297353CC}">
                <c16:uniqueId val="{00000003-FE5A-42FB-884A-EEDE11C690F3}"/>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8.3680830643657791E-2</c:v>
                </c:pt>
                <c:pt idx="1">
                  <c:v>8.4832717379492509E-2</c:v>
                </c:pt>
                <c:pt idx="2">
                  <c:v>6.972508654231116E-2</c:v>
                </c:pt>
                <c:pt idx="3">
                  <c:v>7.265896809008994E-2</c:v>
                </c:pt>
                <c:pt idx="4">
                  <c:v>2.6867333324909211E-2</c:v>
                </c:pt>
                <c:pt idx="5">
                  <c:v>3.2846571323964111E-2</c:v>
                </c:pt>
                <c:pt idx="6">
                  <c:v>2.9692361061533581E-2</c:v>
                </c:pt>
                <c:pt idx="7">
                  <c:v>2.4673524627930769E-2</c:v>
                </c:pt>
                <c:pt idx="8">
                  <c:v>2.4801210223196219E-2</c:v>
                </c:pt>
                <c:pt idx="9">
                  <c:v>1.6946024595636509E-2</c:v>
                </c:pt>
                <c:pt idx="10">
                  <c:v>1.974433097199577E-2</c:v>
                </c:pt>
              </c:numCache>
            </c:numRef>
          </c:val>
          <c:extLst>
            <c:ext xmlns:c16="http://schemas.microsoft.com/office/drawing/2014/chart" uri="{C3380CC4-5D6E-409C-BE32-E72D297353CC}">
              <c16:uniqueId val="{00000004-FE5A-42FB-884A-EEDE11C690F3}"/>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39466813932E-2"/>
          <c:y val="4.4499213905618918E-3"/>
          <c:w val="0.96518599661647553"/>
          <c:h val="0.99555007860943812"/>
        </c:manualLayout>
      </c:layout>
      <c:barChart>
        <c:barDir val="bar"/>
        <c:grouping val="clustered"/>
        <c:varyColors val="0"/>
        <c:ser>
          <c:idx val="2"/>
          <c:order val="0"/>
          <c:tx>
            <c:strRef>
              <c:f>Sheet1!$B$1</c:f>
              <c:strCache>
                <c:ptCount val="1"/>
                <c:pt idx="0">
                  <c:v>Hershey's Cookies 'n Creme Creations Salted Caramel 38g</c:v>
                </c:pt>
              </c:strCache>
            </c:strRef>
          </c:tx>
          <c:spPr>
            <a:solidFill>
              <a:srgbClr val="E6E5E5">
                <a:lumMod val="90000"/>
              </a:srgbClr>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521-49DF-A3AD-01B14FDCFE2C}"/>
              </c:ext>
            </c:extLst>
          </c:dPt>
          <c:dPt>
            <c:idx val="1"/>
            <c:invertIfNegative val="1"/>
            <c:bubble3D val="0"/>
            <c:spPr>
              <a:solidFill>
                <a:srgbClr val="E6E5E5"/>
              </a:solidFill>
            </c:spPr>
            <c:extLst>
              <c:ext xmlns:c16="http://schemas.microsoft.com/office/drawing/2014/chart" uri="{C3380CC4-5D6E-409C-BE32-E72D297353CC}">
                <c16:uniqueId val="{00000003-4521-49DF-A3AD-01B14FDCFE2C}"/>
              </c:ext>
            </c:extLst>
          </c:dPt>
          <c:dPt>
            <c:idx val="2"/>
            <c:invertIfNegative val="1"/>
            <c:bubble3D val="0"/>
            <c:spPr>
              <a:solidFill>
                <a:srgbClr val="E6E5E5"/>
              </a:solidFill>
            </c:spPr>
            <c:extLst>
              <c:ext xmlns:c16="http://schemas.microsoft.com/office/drawing/2014/chart" uri="{C3380CC4-5D6E-409C-BE32-E72D297353CC}">
                <c16:uniqueId val="{00000005-4521-49DF-A3AD-01B14FDCFE2C}"/>
              </c:ext>
            </c:extLst>
          </c:dPt>
          <c:dPt>
            <c:idx val="3"/>
            <c:invertIfNegative val="1"/>
            <c:bubble3D val="0"/>
            <c:spPr>
              <a:solidFill>
                <a:srgbClr val="E6E5E5"/>
              </a:solidFill>
            </c:spPr>
            <c:extLst>
              <c:ext xmlns:c16="http://schemas.microsoft.com/office/drawing/2014/chart" uri="{C3380CC4-5D6E-409C-BE32-E72D297353CC}">
                <c16:uniqueId val="{00000007-4521-49DF-A3AD-01B14FDCFE2C}"/>
              </c:ext>
            </c:extLst>
          </c:dPt>
          <c:dPt>
            <c:idx val="4"/>
            <c:invertIfNegative val="1"/>
            <c:bubble3D val="0"/>
            <c:spPr>
              <a:solidFill>
                <a:srgbClr val="E6E5E5"/>
              </a:solidFill>
            </c:spPr>
            <c:extLst>
              <c:ext xmlns:c16="http://schemas.microsoft.com/office/drawing/2014/chart" uri="{C3380CC4-5D6E-409C-BE32-E72D297353CC}">
                <c16:uniqueId val="{00000009-4521-49DF-A3AD-01B14FDCFE2C}"/>
              </c:ext>
            </c:extLst>
          </c:dPt>
          <c:dPt>
            <c:idx val="5"/>
            <c:invertIfNegative val="1"/>
            <c:bubble3D val="0"/>
            <c:spPr>
              <a:solidFill>
                <a:srgbClr val="E6E5E5"/>
              </a:solidFill>
            </c:spPr>
            <c:extLst>
              <c:ext xmlns:c16="http://schemas.microsoft.com/office/drawing/2014/chart" uri="{C3380CC4-5D6E-409C-BE32-E72D297353CC}">
                <c16:uniqueId val="{0000000B-4521-49DF-A3AD-01B14FDCFE2C}"/>
              </c:ext>
            </c:extLst>
          </c:dPt>
          <c:dPt>
            <c:idx val="6"/>
            <c:invertIfNegative val="1"/>
            <c:bubble3D val="0"/>
            <c:spPr>
              <a:solidFill>
                <a:srgbClr val="E6E5E5"/>
              </a:solidFill>
            </c:spPr>
            <c:extLst>
              <c:ext xmlns:c16="http://schemas.microsoft.com/office/drawing/2014/chart" uri="{C3380CC4-5D6E-409C-BE32-E72D297353CC}">
                <c16:uniqueId val="{0000000D-4521-49DF-A3AD-01B14FDCFE2C}"/>
              </c:ext>
            </c:extLst>
          </c:dPt>
          <c:dPt>
            <c:idx val="7"/>
            <c:invertIfNegative val="1"/>
            <c:bubble3D val="0"/>
            <c:spPr>
              <a:solidFill>
                <a:srgbClr val="E6E5E5"/>
              </a:solidFill>
            </c:spPr>
            <c:extLst>
              <c:ext xmlns:c16="http://schemas.microsoft.com/office/drawing/2014/chart" uri="{C3380CC4-5D6E-409C-BE32-E72D297353CC}">
                <c16:uniqueId val="{00000000-46AD-4608-B607-5E413AFB740D}"/>
              </c:ext>
            </c:extLst>
          </c:dPt>
          <c:dPt>
            <c:idx val="8"/>
            <c:invertIfNegative val="1"/>
            <c:bubble3D val="0"/>
            <c:spPr>
              <a:solidFill>
                <a:srgbClr val="E6E5E5"/>
              </a:solidFill>
            </c:spPr>
            <c:extLst>
              <c:ext xmlns:c16="http://schemas.microsoft.com/office/drawing/2014/chart" uri="{C3380CC4-5D6E-409C-BE32-E72D297353CC}">
                <c16:uniqueId val="{00000001-46AD-4608-B607-5E413AFB740D}"/>
              </c:ext>
            </c:extLst>
          </c:dPt>
          <c:dPt>
            <c:idx val="9"/>
            <c:invertIfNegative val="1"/>
            <c:bubble3D val="0"/>
            <c:spPr>
              <a:solidFill>
                <a:srgbClr val="E6E5E5"/>
              </a:solidFill>
            </c:spPr>
            <c:extLst>
              <c:ext xmlns:c16="http://schemas.microsoft.com/office/drawing/2014/chart" uri="{C3380CC4-5D6E-409C-BE32-E72D297353CC}">
                <c16:uniqueId val="{00000002-46AD-4608-B607-5E413AFB740D}"/>
              </c:ext>
            </c:extLst>
          </c:dPt>
          <c:dPt>
            <c:idx val="10"/>
            <c:invertIfNegative val="1"/>
            <c:bubble3D val="0"/>
            <c:spPr>
              <a:solidFill>
                <a:srgbClr val="E6E5E5"/>
              </a:solidFill>
            </c:spPr>
            <c:extLst>
              <c:ext xmlns:c16="http://schemas.microsoft.com/office/drawing/2014/chart" uri="{C3380CC4-5D6E-409C-BE32-E72D297353CC}">
                <c16:uniqueId val="{00000003-46AD-4608-B607-5E413AFB740D}"/>
              </c:ext>
            </c:extLst>
          </c:dPt>
          <c:dPt>
            <c:idx val="11"/>
            <c:invertIfNegative val="1"/>
            <c:bubble3D val="0"/>
            <c:spPr>
              <a:solidFill>
                <a:srgbClr val="E6E5E5"/>
              </a:solidFill>
            </c:spPr>
            <c:extLst>
              <c:ext xmlns:c16="http://schemas.microsoft.com/office/drawing/2014/chart" uri="{C3380CC4-5D6E-409C-BE32-E72D297353CC}">
                <c16:uniqueId val="{00000017-4521-49DF-A3AD-01B14FDCFE2C}"/>
              </c:ext>
            </c:extLst>
          </c:dPt>
          <c:dPt>
            <c:idx val="12"/>
            <c:invertIfNegative val="1"/>
            <c:bubble3D val="0"/>
            <c:spPr>
              <a:solidFill>
                <a:srgbClr val="E6E5E5"/>
              </a:solidFill>
            </c:spPr>
            <c:extLst>
              <c:ext xmlns:c16="http://schemas.microsoft.com/office/drawing/2014/chart" uri="{C3380CC4-5D6E-409C-BE32-E72D297353CC}">
                <c16:uniqueId val="{00000019-4521-49DF-A3AD-01B14FDCFE2C}"/>
              </c:ext>
            </c:extLst>
          </c:dPt>
          <c:dPt>
            <c:idx val="13"/>
            <c:invertIfNegative val="1"/>
            <c:bubble3D val="0"/>
            <c:spPr>
              <a:solidFill>
                <a:srgbClr val="E6E5E5"/>
              </a:solidFill>
            </c:spPr>
            <c:extLst>
              <c:ext xmlns:c16="http://schemas.microsoft.com/office/drawing/2014/chart" uri="{C3380CC4-5D6E-409C-BE32-E72D297353CC}">
                <c16:uniqueId val="{0000001B-4521-49DF-A3AD-01B14FDCFE2C}"/>
              </c:ext>
            </c:extLst>
          </c:dPt>
          <c:dPt>
            <c:idx val="14"/>
            <c:invertIfNegative val="1"/>
            <c:bubble3D val="0"/>
            <c:spPr>
              <a:solidFill>
                <a:srgbClr val="E6E5E5"/>
              </a:solidFill>
            </c:spPr>
            <c:extLst>
              <c:ext xmlns:c16="http://schemas.microsoft.com/office/drawing/2014/chart" uri="{C3380CC4-5D6E-409C-BE32-E72D297353CC}">
                <c16:uniqueId val="{0000001D-4521-49DF-A3AD-01B14FDCFE2C}"/>
              </c:ext>
            </c:extLst>
          </c:dPt>
          <c:dPt>
            <c:idx val="15"/>
            <c:invertIfNegative val="1"/>
            <c:bubble3D val="0"/>
            <c:spPr>
              <a:solidFill>
                <a:srgbClr val="E6E5E5"/>
              </a:solidFill>
            </c:spPr>
            <c:extLst>
              <c:ext xmlns:c16="http://schemas.microsoft.com/office/drawing/2014/chart" uri="{C3380CC4-5D6E-409C-BE32-E72D297353CC}">
                <c16:uniqueId val="{0000001F-4521-49DF-A3AD-01B14FDCFE2C}"/>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5.0447854226814207E-2</c:v>
                </c:pt>
                <c:pt idx="1">
                  <c:v>7.9671669867510259E-2</c:v>
                </c:pt>
                <c:pt idx="2">
                  <c:v>9.5243035433779294E-2</c:v>
                </c:pt>
                <c:pt idx="3">
                  <c:v>4.6930023952282761E-2</c:v>
                </c:pt>
                <c:pt idx="4">
                  <c:v>5.3986451383998227E-2</c:v>
                </c:pt>
                <c:pt idx="5">
                  <c:v>3.9307564557694179E-2</c:v>
                </c:pt>
                <c:pt idx="6">
                  <c:v>1.564990410618107E-2</c:v>
                </c:pt>
                <c:pt idx="7">
                  <c:v>3.8296802999407388E-2</c:v>
                </c:pt>
                <c:pt idx="8">
                  <c:v>1.260545269416481E-2</c:v>
                </c:pt>
                <c:pt idx="9">
                  <c:v>2.5391227092504961E-2</c:v>
                </c:pt>
                <c:pt idx="10">
                  <c:v>1.8423164832667101E-2</c:v>
                </c:pt>
              </c:numCache>
            </c:numRef>
          </c:val>
          <c:extLst>
            <c:ext xmlns:c16="http://schemas.microsoft.com/office/drawing/2014/chart" uri="{C3380CC4-5D6E-409C-BE32-E72D297353CC}">
              <c16:uniqueId val="{00000004-46AD-4608-B607-5E413AFB740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4CF6-426D-AECF-CFB74E12454F}"/>
              </c:ext>
            </c:extLst>
          </c:dPt>
          <c:dPt>
            <c:idx val="1"/>
            <c:invertIfNegative val="1"/>
            <c:bubble3D val="0"/>
            <c:spPr>
              <a:solidFill>
                <a:srgbClr val="E6E5E5"/>
              </a:solidFill>
            </c:spPr>
            <c:extLst>
              <c:ext xmlns:c16="http://schemas.microsoft.com/office/drawing/2014/chart" uri="{C3380CC4-5D6E-409C-BE32-E72D297353CC}">
                <c16:uniqueId val="{00000003-4CF6-426D-AECF-CFB74E12454F}"/>
              </c:ext>
            </c:extLst>
          </c:dPt>
          <c:dPt>
            <c:idx val="2"/>
            <c:invertIfNegative val="1"/>
            <c:bubble3D val="0"/>
            <c:spPr>
              <a:solidFill>
                <a:srgbClr val="E6E5E5"/>
              </a:solidFill>
            </c:spPr>
            <c:extLst>
              <c:ext xmlns:c16="http://schemas.microsoft.com/office/drawing/2014/chart" uri="{C3380CC4-5D6E-409C-BE32-E72D297353CC}">
                <c16:uniqueId val="{00000005-4CF6-426D-AECF-CFB74E12454F}"/>
              </c:ext>
            </c:extLst>
          </c:dPt>
          <c:dPt>
            <c:idx val="3"/>
            <c:invertIfNegative val="1"/>
            <c:bubble3D val="0"/>
            <c:spPr>
              <a:solidFill>
                <a:srgbClr val="E6E5E5"/>
              </a:solidFill>
            </c:spPr>
            <c:extLst>
              <c:ext xmlns:c16="http://schemas.microsoft.com/office/drawing/2014/chart" uri="{C3380CC4-5D6E-409C-BE32-E72D297353CC}">
                <c16:uniqueId val="{00000007-4CF6-426D-AECF-CFB74E12454F}"/>
              </c:ext>
            </c:extLst>
          </c:dPt>
          <c:dPt>
            <c:idx val="4"/>
            <c:invertIfNegative val="1"/>
            <c:bubble3D val="0"/>
            <c:spPr>
              <a:solidFill>
                <a:srgbClr val="E6E5E5"/>
              </a:solidFill>
            </c:spPr>
            <c:extLst>
              <c:ext xmlns:c16="http://schemas.microsoft.com/office/drawing/2014/chart" uri="{C3380CC4-5D6E-409C-BE32-E72D297353CC}">
                <c16:uniqueId val="{00000009-4CF6-426D-AECF-CFB74E12454F}"/>
              </c:ext>
            </c:extLst>
          </c:dPt>
          <c:dPt>
            <c:idx val="5"/>
            <c:invertIfNegative val="1"/>
            <c:bubble3D val="0"/>
            <c:spPr>
              <a:solidFill>
                <a:srgbClr val="E6E5E5"/>
              </a:solidFill>
            </c:spPr>
            <c:extLst>
              <c:ext xmlns:c16="http://schemas.microsoft.com/office/drawing/2014/chart" uri="{C3380CC4-5D6E-409C-BE32-E72D297353CC}">
                <c16:uniqueId val="{0000000B-4CF6-426D-AECF-CFB74E12454F}"/>
              </c:ext>
            </c:extLst>
          </c:dPt>
          <c:dPt>
            <c:idx val="6"/>
            <c:invertIfNegative val="1"/>
            <c:bubble3D val="0"/>
            <c:spPr>
              <a:solidFill>
                <a:srgbClr val="E6E5E5"/>
              </a:solidFill>
            </c:spPr>
            <c:extLst>
              <c:ext xmlns:c16="http://schemas.microsoft.com/office/drawing/2014/chart" uri="{C3380CC4-5D6E-409C-BE32-E72D297353CC}">
                <c16:uniqueId val="{0000000D-4CF6-426D-AECF-CFB74E12454F}"/>
              </c:ext>
            </c:extLst>
          </c:dPt>
          <c:dPt>
            <c:idx val="7"/>
            <c:invertIfNegative val="1"/>
            <c:bubble3D val="0"/>
            <c:spPr>
              <a:solidFill>
                <a:srgbClr val="E6E5E5"/>
              </a:solidFill>
            </c:spPr>
            <c:extLst>
              <c:ext xmlns:c16="http://schemas.microsoft.com/office/drawing/2014/chart" uri="{C3380CC4-5D6E-409C-BE32-E72D297353CC}">
                <c16:uniqueId val="{00000000-2DEF-4275-BB7F-2A2402E29FCF}"/>
              </c:ext>
            </c:extLst>
          </c:dPt>
          <c:dPt>
            <c:idx val="8"/>
            <c:invertIfNegative val="1"/>
            <c:bubble3D val="0"/>
            <c:spPr>
              <a:solidFill>
                <a:srgbClr val="E6E5E5"/>
              </a:solidFill>
            </c:spPr>
            <c:extLst>
              <c:ext xmlns:c16="http://schemas.microsoft.com/office/drawing/2014/chart" uri="{C3380CC4-5D6E-409C-BE32-E72D297353CC}">
                <c16:uniqueId val="{00000001-2DEF-4275-BB7F-2A2402E29FCF}"/>
              </c:ext>
            </c:extLst>
          </c:dPt>
          <c:dPt>
            <c:idx val="9"/>
            <c:invertIfNegative val="1"/>
            <c:bubble3D val="0"/>
            <c:spPr>
              <a:solidFill>
                <a:srgbClr val="E6E5E5"/>
              </a:solidFill>
            </c:spPr>
            <c:extLst>
              <c:ext xmlns:c16="http://schemas.microsoft.com/office/drawing/2014/chart" uri="{C3380CC4-5D6E-409C-BE32-E72D297353CC}">
                <c16:uniqueId val="{00000002-2DEF-4275-BB7F-2A2402E29FCF}"/>
              </c:ext>
            </c:extLst>
          </c:dPt>
          <c:dPt>
            <c:idx val="10"/>
            <c:invertIfNegative val="1"/>
            <c:bubble3D val="0"/>
            <c:spPr>
              <a:solidFill>
                <a:srgbClr val="E6E5E5"/>
              </a:solidFill>
            </c:spPr>
            <c:extLst>
              <c:ext xmlns:c16="http://schemas.microsoft.com/office/drawing/2014/chart" uri="{C3380CC4-5D6E-409C-BE32-E72D297353CC}">
                <c16:uniqueId val="{00000003-2DEF-4275-BB7F-2A2402E29FCF}"/>
              </c:ext>
            </c:extLst>
          </c:dPt>
          <c:dPt>
            <c:idx val="11"/>
            <c:invertIfNegative val="1"/>
            <c:bubble3D val="0"/>
            <c:spPr>
              <a:solidFill>
                <a:srgbClr val="E6E5E5"/>
              </a:solidFill>
            </c:spPr>
            <c:extLst>
              <c:ext xmlns:c16="http://schemas.microsoft.com/office/drawing/2014/chart" uri="{C3380CC4-5D6E-409C-BE32-E72D297353CC}">
                <c16:uniqueId val="{00000017-4CF6-426D-AECF-CFB74E12454F}"/>
              </c:ext>
            </c:extLst>
          </c:dPt>
          <c:dPt>
            <c:idx val="12"/>
            <c:invertIfNegative val="1"/>
            <c:bubble3D val="0"/>
            <c:spPr>
              <a:solidFill>
                <a:srgbClr val="E6E5E5"/>
              </a:solidFill>
            </c:spPr>
            <c:extLst>
              <c:ext xmlns:c16="http://schemas.microsoft.com/office/drawing/2014/chart" uri="{C3380CC4-5D6E-409C-BE32-E72D297353CC}">
                <c16:uniqueId val="{00000019-4CF6-426D-AECF-CFB74E12454F}"/>
              </c:ext>
            </c:extLst>
          </c:dPt>
          <c:dPt>
            <c:idx val="13"/>
            <c:invertIfNegative val="1"/>
            <c:bubble3D val="0"/>
            <c:spPr>
              <a:solidFill>
                <a:srgbClr val="E6E5E5"/>
              </a:solidFill>
            </c:spPr>
            <c:extLst>
              <c:ext xmlns:c16="http://schemas.microsoft.com/office/drawing/2014/chart" uri="{C3380CC4-5D6E-409C-BE32-E72D297353CC}">
                <c16:uniqueId val="{0000001B-4CF6-426D-AECF-CFB74E12454F}"/>
              </c:ext>
            </c:extLst>
          </c:dPt>
          <c:dPt>
            <c:idx val="14"/>
            <c:invertIfNegative val="1"/>
            <c:bubble3D val="0"/>
            <c:spPr>
              <a:solidFill>
                <a:srgbClr val="E6E5E5"/>
              </a:solidFill>
            </c:spPr>
            <c:extLst>
              <c:ext xmlns:c16="http://schemas.microsoft.com/office/drawing/2014/chart" uri="{C3380CC4-5D6E-409C-BE32-E72D297353CC}">
                <c16:uniqueId val="{0000001D-4CF6-426D-AECF-CFB74E12454F}"/>
              </c:ext>
            </c:extLst>
          </c:dPt>
          <c:dPt>
            <c:idx val="15"/>
            <c:invertIfNegative val="1"/>
            <c:bubble3D val="0"/>
            <c:spPr>
              <a:solidFill>
                <a:srgbClr val="E6E5E5"/>
              </a:solidFill>
            </c:spPr>
            <c:extLst>
              <c:ext xmlns:c16="http://schemas.microsoft.com/office/drawing/2014/chart" uri="{C3380CC4-5D6E-409C-BE32-E72D297353CC}">
                <c16:uniqueId val="{0000001F-4CF6-426D-AECF-CFB74E12454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04-2DEF-4275-BB7F-2A2402E29FC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47826378927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E4D7-4CB3-9344-2F66B04EE15D}"/>
              </c:ext>
            </c:extLst>
          </c:dPt>
          <c:dPt>
            <c:idx val="1"/>
            <c:invertIfNegative val="1"/>
            <c:bubble3D val="0"/>
            <c:spPr>
              <a:solidFill>
                <a:srgbClr val="E6E5E5"/>
              </a:solidFill>
            </c:spPr>
            <c:extLst>
              <c:ext xmlns:c16="http://schemas.microsoft.com/office/drawing/2014/chart" uri="{C3380CC4-5D6E-409C-BE32-E72D297353CC}">
                <c16:uniqueId val="{00000003-E4D7-4CB3-9344-2F66B04EE15D}"/>
              </c:ext>
            </c:extLst>
          </c:dPt>
          <c:dPt>
            <c:idx val="2"/>
            <c:invertIfNegative val="1"/>
            <c:bubble3D val="0"/>
            <c:spPr>
              <a:solidFill>
                <a:srgbClr val="E6E5E5"/>
              </a:solidFill>
            </c:spPr>
            <c:extLst>
              <c:ext xmlns:c16="http://schemas.microsoft.com/office/drawing/2014/chart" uri="{C3380CC4-5D6E-409C-BE32-E72D297353CC}">
                <c16:uniqueId val="{00000005-E4D7-4CB3-9344-2F66B04EE15D}"/>
              </c:ext>
            </c:extLst>
          </c:dPt>
          <c:dPt>
            <c:idx val="3"/>
            <c:invertIfNegative val="1"/>
            <c:bubble3D val="0"/>
            <c:spPr>
              <a:solidFill>
                <a:srgbClr val="E6E5E5"/>
              </a:solidFill>
            </c:spPr>
            <c:extLst>
              <c:ext xmlns:c16="http://schemas.microsoft.com/office/drawing/2014/chart" uri="{C3380CC4-5D6E-409C-BE32-E72D297353CC}">
                <c16:uniqueId val="{00000007-E4D7-4CB3-9344-2F66B04EE15D}"/>
              </c:ext>
            </c:extLst>
          </c:dPt>
          <c:dPt>
            <c:idx val="4"/>
            <c:invertIfNegative val="1"/>
            <c:bubble3D val="0"/>
            <c:spPr>
              <a:solidFill>
                <a:srgbClr val="E6E5E5"/>
              </a:solidFill>
            </c:spPr>
            <c:extLst>
              <c:ext xmlns:c16="http://schemas.microsoft.com/office/drawing/2014/chart" uri="{C3380CC4-5D6E-409C-BE32-E72D297353CC}">
                <c16:uniqueId val="{00000009-E4D7-4CB3-9344-2F66B04EE15D}"/>
              </c:ext>
            </c:extLst>
          </c:dPt>
          <c:dPt>
            <c:idx val="5"/>
            <c:invertIfNegative val="1"/>
            <c:bubble3D val="0"/>
            <c:spPr>
              <a:solidFill>
                <a:srgbClr val="E6E5E5"/>
              </a:solidFill>
            </c:spPr>
            <c:extLst>
              <c:ext xmlns:c16="http://schemas.microsoft.com/office/drawing/2014/chart" uri="{C3380CC4-5D6E-409C-BE32-E72D297353CC}">
                <c16:uniqueId val="{0000000B-E4D7-4CB3-9344-2F66B04EE15D}"/>
              </c:ext>
            </c:extLst>
          </c:dPt>
          <c:dPt>
            <c:idx val="6"/>
            <c:invertIfNegative val="1"/>
            <c:bubble3D val="0"/>
            <c:spPr>
              <a:solidFill>
                <a:srgbClr val="E6E5E5"/>
              </a:solidFill>
            </c:spPr>
            <c:extLst>
              <c:ext xmlns:c16="http://schemas.microsoft.com/office/drawing/2014/chart" uri="{C3380CC4-5D6E-409C-BE32-E72D297353CC}">
                <c16:uniqueId val="{0000000D-E4D7-4CB3-9344-2F66B04EE15D}"/>
              </c:ext>
            </c:extLst>
          </c:dPt>
          <c:dPt>
            <c:idx val="7"/>
            <c:invertIfNegative val="1"/>
            <c:bubble3D val="0"/>
            <c:spPr>
              <a:solidFill>
                <a:srgbClr val="E6E5E5"/>
              </a:solidFill>
            </c:spPr>
            <c:extLst>
              <c:ext xmlns:c16="http://schemas.microsoft.com/office/drawing/2014/chart" uri="{C3380CC4-5D6E-409C-BE32-E72D297353CC}">
                <c16:uniqueId val="{0000000F-E4D7-4CB3-9344-2F66B04EE15D}"/>
              </c:ext>
            </c:extLst>
          </c:dPt>
          <c:dPt>
            <c:idx val="8"/>
            <c:invertIfNegative val="1"/>
            <c:bubble3D val="0"/>
            <c:spPr>
              <a:solidFill>
                <a:srgbClr val="E6E5E5"/>
              </a:solidFill>
            </c:spPr>
            <c:extLst>
              <c:ext xmlns:c16="http://schemas.microsoft.com/office/drawing/2014/chart" uri="{C3380CC4-5D6E-409C-BE32-E72D297353CC}">
                <c16:uniqueId val="{00000011-E4D7-4CB3-9344-2F66B04EE15D}"/>
              </c:ext>
            </c:extLst>
          </c:dPt>
          <c:dPt>
            <c:idx val="9"/>
            <c:invertIfNegative val="1"/>
            <c:bubble3D val="0"/>
            <c:spPr>
              <a:solidFill>
                <a:srgbClr val="E6E5E5"/>
              </a:solidFill>
            </c:spPr>
            <c:extLst>
              <c:ext xmlns:c16="http://schemas.microsoft.com/office/drawing/2014/chart" uri="{C3380CC4-5D6E-409C-BE32-E72D297353CC}">
                <c16:uniqueId val="{00000013-E4D7-4CB3-9344-2F66B04EE15D}"/>
              </c:ext>
            </c:extLst>
          </c:dPt>
          <c:dPt>
            <c:idx val="10"/>
            <c:invertIfNegative val="1"/>
            <c:bubble3D val="0"/>
            <c:spPr>
              <a:solidFill>
                <a:srgbClr val="E6E5E5"/>
              </a:solidFill>
            </c:spPr>
            <c:extLst>
              <c:ext xmlns:c16="http://schemas.microsoft.com/office/drawing/2014/chart" uri="{C3380CC4-5D6E-409C-BE32-E72D297353CC}">
                <c16:uniqueId val="{00000015-E4D7-4CB3-9344-2F66B04EE15D}"/>
              </c:ext>
            </c:extLst>
          </c:dPt>
          <c:dPt>
            <c:idx val="11"/>
            <c:invertIfNegative val="1"/>
            <c:bubble3D val="0"/>
            <c:spPr>
              <a:solidFill>
                <a:srgbClr val="E6E5E5"/>
              </a:solidFill>
            </c:spPr>
            <c:extLst>
              <c:ext xmlns:c16="http://schemas.microsoft.com/office/drawing/2014/chart" uri="{C3380CC4-5D6E-409C-BE32-E72D297353CC}">
                <c16:uniqueId val="{00000017-E4D7-4CB3-9344-2F66B04EE15D}"/>
              </c:ext>
            </c:extLst>
          </c:dPt>
          <c:dPt>
            <c:idx val="12"/>
            <c:invertIfNegative val="1"/>
            <c:bubble3D val="0"/>
            <c:spPr>
              <a:solidFill>
                <a:srgbClr val="E6E5E5"/>
              </a:solidFill>
            </c:spPr>
            <c:extLst>
              <c:ext xmlns:c16="http://schemas.microsoft.com/office/drawing/2014/chart" uri="{C3380CC4-5D6E-409C-BE32-E72D297353CC}">
                <c16:uniqueId val="{00000019-E4D7-4CB3-9344-2F66B04EE15D}"/>
              </c:ext>
            </c:extLst>
          </c:dPt>
          <c:dPt>
            <c:idx val="13"/>
            <c:invertIfNegative val="1"/>
            <c:bubble3D val="0"/>
            <c:spPr>
              <a:solidFill>
                <a:srgbClr val="E6E5E5"/>
              </a:solidFill>
            </c:spPr>
            <c:extLst>
              <c:ext xmlns:c16="http://schemas.microsoft.com/office/drawing/2014/chart" uri="{C3380CC4-5D6E-409C-BE32-E72D297353CC}">
                <c16:uniqueId val="{0000001B-E4D7-4CB3-9344-2F66B04EE15D}"/>
              </c:ext>
            </c:extLst>
          </c:dPt>
          <c:dPt>
            <c:idx val="14"/>
            <c:invertIfNegative val="1"/>
            <c:bubble3D val="0"/>
            <c:spPr>
              <a:solidFill>
                <a:srgbClr val="E6E5E5"/>
              </a:solidFill>
            </c:spPr>
            <c:extLst>
              <c:ext xmlns:c16="http://schemas.microsoft.com/office/drawing/2014/chart" uri="{C3380CC4-5D6E-409C-BE32-E72D297353CC}">
                <c16:uniqueId val="{0000001D-E4D7-4CB3-9344-2F66B04EE15D}"/>
              </c:ext>
            </c:extLst>
          </c:dPt>
          <c:dPt>
            <c:idx val="15"/>
            <c:invertIfNegative val="1"/>
            <c:bubble3D val="0"/>
            <c:spPr>
              <a:solidFill>
                <a:srgbClr val="E6E5E5"/>
              </a:solidFill>
            </c:spPr>
            <c:extLst>
              <c:ext xmlns:c16="http://schemas.microsoft.com/office/drawing/2014/chart" uri="{C3380CC4-5D6E-409C-BE32-E72D297353CC}">
                <c16:uniqueId val="{0000001F-E4D7-4CB3-9344-2F66B04EE15D}"/>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E4D7-4CB3-9344-2F66B04EE15D}"/>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00A-4C45-A43A-3AA69B6FEE6F}"/>
              </c:ext>
            </c:extLst>
          </c:dPt>
          <c:dPt>
            <c:idx val="1"/>
            <c:invertIfNegative val="1"/>
            <c:bubble3D val="0"/>
            <c:spPr>
              <a:solidFill>
                <a:srgbClr val="E6E5E5"/>
              </a:solidFill>
            </c:spPr>
            <c:extLst>
              <c:ext xmlns:c16="http://schemas.microsoft.com/office/drawing/2014/chart" uri="{C3380CC4-5D6E-409C-BE32-E72D297353CC}">
                <c16:uniqueId val="{00000003-000A-4C45-A43A-3AA69B6FEE6F}"/>
              </c:ext>
            </c:extLst>
          </c:dPt>
          <c:dPt>
            <c:idx val="2"/>
            <c:invertIfNegative val="1"/>
            <c:bubble3D val="0"/>
            <c:spPr>
              <a:solidFill>
                <a:srgbClr val="E6E5E5"/>
              </a:solidFill>
            </c:spPr>
            <c:extLst>
              <c:ext xmlns:c16="http://schemas.microsoft.com/office/drawing/2014/chart" uri="{C3380CC4-5D6E-409C-BE32-E72D297353CC}">
                <c16:uniqueId val="{00000005-000A-4C45-A43A-3AA69B6FEE6F}"/>
              </c:ext>
            </c:extLst>
          </c:dPt>
          <c:dPt>
            <c:idx val="3"/>
            <c:invertIfNegative val="1"/>
            <c:bubble3D val="0"/>
            <c:spPr>
              <a:solidFill>
                <a:srgbClr val="E6E5E5"/>
              </a:solidFill>
            </c:spPr>
            <c:extLst>
              <c:ext xmlns:c16="http://schemas.microsoft.com/office/drawing/2014/chart" uri="{C3380CC4-5D6E-409C-BE32-E72D297353CC}">
                <c16:uniqueId val="{00000007-000A-4C45-A43A-3AA69B6FEE6F}"/>
              </c:ext>
            </c:extLst>
          </c:dPt>
          <c:dPt>
            <c:idx val="4"/>
            <c:invertIfNegative val="1"/>
            <c:bubble3D val="0"/>
            <c:spPr>
              <a:solidFill>
                <a:srgbClr val="E6E5E5"/>
              </a:solidFill>
            </c:spPr>
            <c:extLst>
              <c:ext xmlns:c16="http://schemas.microsoft.com/office/drawing/2014/chart" uri="{C3380CC4-5D6E-409C-BE32-E72D297353CC}">
                <c16:uniqueId val="{00000009-000A-4C45-A43A-3AA69B6FEE6F}"/>
              </c:ext>
            </c:extLst>
          </c:dPt>
          <c:dPt>
            <c:idx val="5"/>
            <c:invertIfNegative val="1"/>
            <c:bubble3D val="0"/>
            <c:spPr>
              <a:solidFill>
                <a:srgbClr val="E6E5E5"/>
              </a:solidFill>
            </c:spPr>
            <c:extLst>
              <c:ext xmlns:c16="http://schemas.microsoft.com/office/drawing/2014/chart" uri="{C3380CC4-5D6E-409C-BE32-E72D297353CC}">
                <c16:uniqueId val="{0000000B-000A-4C45-A43A-3AA69B6FEE6F}"/>
              </c:ext>
            </c:extLst>
          </c:dPt>
          <c:dPt>
            <c:idx val="6"/>
            <c:invertIfNegative val="1"/>
            <c:bubble3D val="0"/>
            <c:spPr>
              <a:solidFill>
                <a:srgbClr val="E6E5E5"/>
              </a:solidFill>
            </c:spPr>
            <c:extLst>
              <c:ext xmlns:c16="http://schemas.microsoft.com/office/drawing/2014/chart" uri="{C3380CC4-5D6E-409C-BE32-E72D297353CC}">
                <c16:uniqueId val="{0000000D-000A-4C45-A43A-3AA69B6FEE6F}"/>
              </c:ext>
            </c:extLst>
          </c:dPt>
          <c:dPt>
            <c:idx val="7"/>
            <c:invertIfNegative val="1"/>
            <c:bubble3D val="0"/>
            <c:spPr>
              <a:solidFill>
                <a:srgbClr val="E6E5E5"/>
              </a:solidFill>
            </c:spPr>
            <c:extLst>
              <c:ext xmlns:c16="http://schemas.microsoft.com/office/drawing/2014/chart" uri="{C3380CC4-5D6E-409C-BE32-E72D297353CC}">
                <c16:uniqueId val="{0000000F-000A-4C45-A43A-3AA69B6FEE6F}"/>
              </c:ext>
            </c:extLst>
          </c:dPt>
          <c:dPt>
            <c:idx val="8"/>
            <c:invertIfNegative val="1"/>
            <c:bubble3D val="0"/>
            <c:spPr>
              <a:solidFill>
                <a:srgbClr val="E6E5E5"/>
              </a:solidFill>
            </c:spPr>
            <c:extLst>
              <c:ext xmlns:c16="http://schemas.microsoft.com/office/drawing/2014/chart" uri="{C3380CC4-5D6E-409C-BE32-E72D297353CC}">
                <c16:uniqueId val="{00000011-000A-4C45-A43A-3AA69B6FEE6F}"/>
              </c:ext>
            </c:extLst>
          </c:dPt>
          <c:dPt>
            <c:idx val="9"/>
            <c:invertIfNegative val="1"/>
            <c:bubble3D val="0"/>
            <c:spPr>
              <a:solidFill>
                <a:srgbClr val="E6E5E5"/>
              </a:solidFill>
            </c:spPr>
            <c:extLst>
              <c:ext xmlns:c16="http://schemas.microsoft.com/office/drawing/2014/chart" uri="{C3380CC4-5D6E-409C-BE32-E72D297353CC}">
                <c16:uniqueId val="{00000013-000A-4C45-A43A-3AA69B6FEE6F}"/>
              </c:ext>
            </c:extLst>
          </c:dPt>
          <c:dPt>
            <c:idx val="10"/>
            <c:invertIfNegative val="1"/>
            <c:bubble3D val="0"/>
            <c:spPr>
              <a:solidFill>
                <a:srgbClr val="E6E5E5"/>
              </a:solidFill>
            </c:spPr>
            <c:extLst>
              <c:ext xmlns:c16="http://schemas.microsoft.com/office/drawing/2014/chart" uri="{C3380CC4-5D6E-409C-BE32-E72D297353CC}">
                <c16:uniqueId val="{00000015-000A-4C45-A43A-3AA69B6FEE6F}"/>
              </c:ext>
            </c:extLst>
          </c:dPt>
          <c:dPt>
            <c:idx val="11"/>
            <c:invertIfNegative val="1"/>
            <c:bubble3D val="0"/>
            <c:spPr>
              <a:solidFill>
                <a:srgbClr val="E6E5E5"/>
              </a:solidFill>
            </c:spPr>
            <c:extLst>
              <c:ext xmlns:c16="http://schemas.microsoft.com/office/drawing/2014/chart" uri="{C3380CC4-5D6E-409C-BE32-E72D297353CC}">
                <c16:uniqueId val="{00000017-000A-4C45-A43A-3AA69B6FEE6F}"/>
              </c:ext>
            </c:extLst>
          </c:dPt>
          <c:dPt>
            <c:idx val="12"/>
            <c:invertIfNegative val="1"/>
            <c:bubble3D val="0"/>
            <c:spPr>
              <a:solidFill>
                <a:srgbClr val="E6E5E5"/>
              </a:solidFill>
            </c:spPr>
            <c:extLst>
              <c:ext xmlns:c16="http://schemas.microsoft.com/office/drawing/2014/chart" uri="{C3380CC4-5D6E-409C-BE32-E72D297353CC}">
                <c16:uniqueId val="{00000019-000A-4C45-A43A-3AA69B6FEE6F}"/>
              </c:ext>
            </c:extLst>
          </c:dPt>
          <c:dPt>
            <c:idx val="13"/>
            <c:invertIfNegative val="1"/>
            <c:bubble3D val="0"/>
            <c:spPr>
              <a:solidFill>
                <a:srgbClr val="E6E5E5"/>
              </a:solidFill>
            </c:spPr>
            <c:extLst>
              <c:ext xmlns:c16="http://schemas.microsoft.com/office/drawing/2014/chart" uri="{C3380CC4-5D6E-409C-BE32-E72D297353CC}">
                <c16:uniqueId val="{0000001B-000A-4C45-A43A-3AA69B6FEE6F}"/>
              </c:ext>
            </c:extLst>
          </c:dPt>
          <c:dPt>
            <c:idx val="14"/>
            <c:invertIfNegative val="1"/>
            <c:bubble3D val="0"/>
            <c:spPr>
              <a:solidFill>
                <a:srgbClr val="E6E5E5"/>
              </a:solidFill>
            </c:spPr>
            <c:extLst>
              <c:ext xmlns:c16="http://schemas.microsoft.com/office/drawing/2014/chart" uri="{C3380CC4-5D6E-409C-BE32-E72D297353CC}">
                <c16:uniqueId val="{0000001D-000A-4C45-A43A-3AA69B6FEE6F}"/>
              </c:ext>
            </c:extLst>
          </c:dPt>
          <c:dPt>
            <c:idx val="15"/>
            <c:invertIfNegative val="1"/>
            <c:bubble3D val="0"/>
            <c:spPr>
              <a:solidFill>
                <a:srgbClr val="E6E5E5"/>
              </a:solidFill>
            </c:spPr>
            <c:extLst>
              <c:ext xmlns:c16="http://schemas.microsoft.com/office/drawing/2014/chart" uri="{C3380CC4-5D6E-409C-BE32-E72D297353CC}">
                <c16:uniqueId val="{0000001F-000A-4C45-A43A-3AA69B6FEE6F}"/>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00A-4C45-A43A-3AA69B6FEE6F}"/>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814559397831728E-2"/>
          <c:y val="0"/>
          <c:w val="0.96518562554386689"/>
          <c:h val="1"/>
        </c:manualLayout>
      </c:layout>
      <c:barChart>
        <c:barDir val="bar"/>
        <c:grouping val="clustered"/>
        <c:varyColors val="0"/>
        <c:ser>
          <c:idx val="2"/>
          <c:order val="0"/>
          <c:tx>
            <c:strRef>
              <c:f>Sheet1!$B$1</c:f>
              <c:strCache>
                <c:ptCount val="1"/>
                <c:pt idx="0">
                  <c:v>Hershey's Cookies 'n Creme 40Gx 4</c:v>
                </c:pt>
              </c:strCache>
            </c:strRef>
          </c:tx>
          <c:spPr>
            <a:solidFill>
              <a:srgbClr val="E6E5E5"/>
            </a:solidFill>
            <a:ln w="9525" cap="flat" cmpd="sng" algn="ctr">
              <a:noFill/>
              <a:round/>
            </a:ln>
            <a:effectLst/>
          </c:spPr>
          <c:invertIfNegative val="0"/>
          <c:dPt>
            <c:idx val="0"/>
            <c:invertIfNegative val="1"/>
            <c:bubble3D val="0"/>
            <c:spPr>
              <a:solidFill>
                <a:srgbClr val="E6E5E5"/>
              </a:solidFill>
            </c:spPr>
            <c:extLst>
              <c:ext xmlns:c16="http://schemas.microsoft.com/office/drawing/2014/chart" uri="{C3380CC4-5D6E-409C-BE32-E72D297353CC}">
                <c16:uniqueId val="{00000001-0730-4047-97D7-1702257B54F1}"/>
              </c:ext>
            </c:extLst>
          </c:dPt>
          <c:dPt>
            <c:idx val="1"/>
            <c:invertIfNegative val="1"/>
            <c:bubble3D val="0"/>
            <c:spPr>
              <a:solidFill>
                <a:srgbClr val="E6E5E5"/>
              </a:solidFill>
            </c:spPr>
            <c:extLst>
              <c:ext xmlns:c16="http://schemas.microsoft.com/office/drawing/2014/chart" uri="{C3380CC4-5D6E-409C-BE32-E72D297353CC}">
                <c16:uniqueId val="{00000003-0730-4047-97D7-1702257B54F1}"/>
              </c:ext>
            </c:extLst>
          </c:dPt>
          <c:dPt>
            <c:idx val="2"/>
            <c:invertIfNegative val="1"/>
            <c:bubble3D val="0"/>
            <c:spPr>
              <a:solidFill>
                <a:srgbClr val="E6E5E5"/>
              </a:solidFill>
            </c:spPr>
            <c:extLst>
              <c:ext xmlns:c16="http://schemas.microsoft.com/office/drawing/2014/chart" uri="{C3380CC4-5D6E-409C-BE32-E72D297353CC}">
                <c16:uniqueId val="{00000005-0730-4047-97D7-1702257B54F1}"/>
              </c:ext>
            </c:extLst>
          </c:dPt>
          <c:dPt>
            <c:idx val="3"/>
            <c:invertIfNegative val="1"/>
            <c:bubble3D val="0"/>
            <c:spPr>
              <a:solidFill>
                <a:srgbClr val="E6E5E5"/>
              </a:solidFill>
            </c:spPr>
            <c:extLst>
              <c:ext xmlns:c16="http://schemas.microsoft.com/office/drawing/2014/chart" uri="{C3380CC4-5D6E-409C-BE32-E72D297353CC}">
                <c16:uniqueId val="{00000007-0730-4047-97D7-1702257B54F1}"/>
              </c:ext>
            </c:extLst>
          </c:dPt>
          <c:dPt>
            <c:idx val="4"/>
            <c:invertIfNegative val="1"/>
            <c:bubble3D val="0"/>
            <c:spPr>
              <a:solidFill>
                <a:srgbClr val="E6E5E5"/>
              </a:solidFill>
            </c:spPr>
            <c:extLst>
              <c:ext xmlns:c16="http://schemas.microsoft.com/office/drawing/2014/chart" uri="{C3380CC4-5D6E-409C-BE32-E72D297353CC}">
                <c16:uniqueId val="{00000009-0730-4047-97D7-1702257B54F1}"/>
              </c:ext>
            </c:extLst>
          </c:dPt>
          <c:dPt>
            <c:idx val="5"/>
            <c:invertIfNegative val="1"/>
            <c:bubble3D val="0"/>
            <c:spPr>
              <a:solidFill>
                <a:srgbClr val="E6E5E5"/>
              </a:solidFill>
            </c:spPr>
            <c:extLst>
              <c:ext xmlns:c16="http://schemas.microsoft.com/office/drawing/2014/chart" uri="{C3380CC4-5D6E-409C-BE32-E72D297353CC}">
                <c16:uniqueId val="{0000000B-0730-4047-97D7-1702257B54F1}"/>
              </c:ext>
            </c:extLst>
          </c:dPt>
          <c:dPt>
            <c:idx val="6"/>
            <c:invertIfNegative val="1"/>
            <c:bubble3D val="0"/>
            <c:spPr>
              <a:solidFill>
                <a:srgbClr val="E6E5E5"/>
              </a:solidFill>
            </c:spPr>
            <c:extLst>
              <c:ext xmlns:c16="http://schemas.microsoft.com/office/drawing/2014/chart" uri="{C3380CC4-5D6E-409C-BE32-E72D297353CC}">
                <c16:uniqueId val="{0000000D-0730-4047-97D7-1702257B54F1}"/>
              </c:ext>
            </c:extLst>
          </c:dPt>
          <c:dPt>
            <c:idx val="7"/>
            <c:invertIfNegative val="1"/>
            <c:bubble3D val="0"/>
            <c:spPr>
              <a:solidFill>
                <a:srgbClr val="E6E5E5"/>
              </a:solidFill>
            </c:spPr>
            <c:extLst>
              <c:ext xmlns:c16="http://schemas.microsoft.com/office/drawing/2014/chart" uri="{C3380CC4-5D6E-409C-BE32-E72D297353CC}">
                <c16:uniqueId val="{0000000F-0730-4047-97D7-1702257B54F1}"/>
              </c:ext>
            </c:extLst>
          </c:dPt>
          <c:dPt>
            <c:idx val="8"/>
            <c:invertIfNegative val="1"/>
            <c:bubble3D val="0"/>
            <c:spPr>
              <a:solidFill>
                <a:srgbClr val="E6E5E5"/>
              </a:solidFill>
            </c:spPr>
            <c:extLst>
              <c:ext xmlns:c16="http://schemas.microsoft.com/office/drawing/2014/chart" uri="{C3380CC4-5D6E-409C-BE32-E72D297353CC}">
                <c16:uniqueId val="{00000011-0730-4047-97D7-1702257B54F1}"/>
              </c:ext>
            </c:extLst>
          </c:dPt>
          <c:dPt>
            <c:idx val="9"/>
            <c:invertIfNegative val="1"/>
            <c:bubble3D val="0"/>
            <c:spPr>
              <a:solidFill>
                <a:srgbClr val="E6E5E5"/>
              </a:solidFill>
            </c:spPr>
            <c:extLst>
              <c:ext xmlns:c16="http://schemas.microsoft.com/office/drawing/2014/chart" uri="{C3380CC4-5D6E-409C-BE32-E72D297353CC}">
                <c16:uniqueId val="{00000013-0730-4047-97D7-1702257B54F1}"/>
              </c:ext>
            </c:extLst>
          </c:dPt>
          <c:dPt>
            <c:idx val="10"/>
            <c:invertIfNegative val="1"/>
            <c:bubble3D val="0"/>
            <c:spPr>
              <a:solidFill>
                <a:srgbClr val="E6E5E5"/>
              </a:solidFill>
            </c:spPr>
            <c:extLst>
              <c:ext xmlns:c16="http://schemas.microsoft.com/office/drawing/2014/chart" uri="{C3380CC4-5D6E-409C-BE32-E72D297353CC}">
                <c16:uniqueId val="{00000015-0730-4047-97D7-1702257B54F1}"/>
              </c:ext>
            </c:extLst>
          </c:dPt>
          <c:dPt>
            <c:idx val="11"/>
            <c:invertIfNegative val="1"/>
            <c:bubble3D val="0"/>
            <c:spPr>
              <a:solidFill>
                <a:srgbClr val="E6E5E5"/>
              </a:solidFill>
            </c:spPr>
            <c:extLst>
              <c:ext xmlns:c16="http://schemas.microsoft.com/office/drawing/2014/chart" uri="{C3380CC4-5D6E-409C-BE32-E72D297353CC}">
                <c16:uniqueId val="{00000017-0730-4047-97D7-1702257B54F1}"/>
              </c:ext>
            </c:extLst>
          </c:dPt>
          <c:dPt>
            <c:idx val="12"/>
            <c:invertIfNegative val="1"/>
            <c:bubble3D val="0"/>
            <c:spPr>
              <a:solidFill>
                <a:srgbClr val="E6E5E5"/>
              </a:solidFill>
            </c:spPr>
            <c:extLst>
              <c:ext xmlns:c16="http://schemas.microsoft.com/office/drawing/2014/chart" uri="{C3380CC4-5D6E-409C-BE32-E72D297353CC}">
                <c16:uniqueId val="{00000019-0730-4047-97D7-1702257B54F1}"/>
              </c:ext>
            </c:extLst>
          </c:dPt>
          <c:dPt>
            <c:idx val="13"/>
            <c:invertIfNegative val="1"/>
            <c:bubble3D val="0"/>
            <c:spPr>
              <a:solidFill>
                <a:srgbClr val="E6E5E5"/>
              </a:solidFill>
            </c:spPr>
            <c:extLst>
              <c:ext xmlns:c16="http://schemas.microsoft.com/office/drawing/2014/chart" uri="{C3380CC4-5D6E-409C-BE32-E72D297353CC}">
                <c16:uniqueId val="{0000001B-0730-4047-97D7-1702257B54F1}"/>
              </c:ext>
            </c:extLst>
          </c:dPt>
          <c:dPt>
            <c:idx val="14"/>
            <c:invertIfNegative val="1"/>
            <c:bubble3D val="0"/>
            <c:spPr>
              <a:solidFill>
                <a:srgbClr val="E6E5E5"/>
              </a:solidFill>
            </c:spPr>
            <c:extLst>
              <c:ext xmlns:c16="http://schemas.microsoft.com/office/drawing/2014/chart" uri="{C3380CC4-5D6E-409C-BE32-E72D297353CC}">
                <c16:uniqueId val="{0000001D-0730-4047-97D7-1702257B54F1}"/>
              </c:ext>
            </c:extLst>
          </c:dPt>
          <c:dPt>
            <c:idx val="15"/>
            <c:invertIfNegative val="1"/>
            <c:bubble3D val="0"/>
            <c:spPr>
              <a:solidFill>
                <a:srgbClr val="E6E5E5"/>
              </a:solidFill>
            </c:spPr>
            <c:extLst>
              <c:ext xmlns:c16="http://schemas.microsoft.com/office/drawing/2014/chart" uri="{C3380CC4-5D6E-409C-BE32-E72D297353CC}">
                <c16:uniqueId val="{0000001F-0730-4047-97D7-1702257B54F1}"/>
              </c:ext>
            </c:extLst>
          </c:dPt>
          <c:dLbls>
            <c:numFmt formatCode="0.0%" sourceLinked="0"/>
            <c:spPr>
              <a:noFill/>
              <a:ln>
                <a:noFill/>
              </a:ln>
              <a:effectLst/>
            </c:spPr>
            <c:txPr>
              <a:bodyPr rot="0" spcFirstLastPara="1" vertOverflow="ellipsis" vert="horz" wrap="non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0.144625596426422</c:v>
                </c:pt>
                <c:pt idx="1">
                  <c:v>7.3709483938171463E-2</c:v>
                </c:pt>
                <c:pt idx="2">
                  <c:v>7.0107128669837274E-2</c:v>
                </c:pt>
                <c:pt idx="3">
                  <c:v>5.5930863438467572E-2</c:v>
                </c:pt>
                <c:pt idx="4">
                  <c:v>4.1193482742225562E-2</c:v>
                </c:pt>
                <c:pt idx="5">
                  <c:v>3.1577164777321309E-2</c:v>
                </c:pt>
                <c:pt idx="6">
                  <c:v>4.8101004071141019E-2</c:v>
                </c:pt>
                <c:pt idx="7">
                  <c:v>3.0212086643940799E-2</c:v>
                </c:pt>
                <c:pt idx="8">
                  <c:v>3.3038799269343028E-2</c:v>
                </c:pt>
                <c:pt idx="9">
                  <c:v>2.5012729873956439E-2</c:v>
                </c:pt>
                <c:pt idx="10">
                  <c:v>2.2428122238729871E-2</c:v>
                </c:pt>
              </c:numCache>
            </c:numRef>
          </c:val>
          <c:extLst>
            <c:ext xmlns:c16="http://schemas.microsoft.com/office/drawing/2014/chart" uri="{C3380CC4-5D6E-409C-BE32-E72D297353CC}">
              <c16:uniqueId val="{00000020-0730-4047-97D7-1702257B54F1}"/>
            </c:ext>
          </c:extLst>
        </c:ser>
        <c:dLbls>
          <c:dLblPos val="inEnd"/>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in val="0"/>
        </c:scaling>
        <c:delete val="1"/>
        <c:axPos val="t"/>
        <c:numFmt formatCode="General" sourceLinked="1"/>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Light" panose="02000000000000000000" pitchFamily="2"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Block 90g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E-7980-4C82-8C1C-32D5A7B4E44B}"/>
              </c:ext>
            </c:extLst>
          </c:dPt>
          <c:dPt>
            <c:idx val="1"/>
            <c:invertIfNegative val="1"/>
            <c:bubble3D val="0"/>
            <c:spPr>
              <a:solidFill>
                <a:srgbClr val="E6E5E5"/>
              </a:solidFill>
            </c:spPr>
            <c:extLst>
              <c:ext xmlns:c16="http://schemas.microsoft.com/office/drawing/2014/chart" uri="{C3380CC4-5D6E-409C-BE32-E72D297353CC}">
                <c16:uniqueId val="{0000000F-7980-4C82-8C1C-32D5A7B4E44B}"/>
              </c:ext>
            </c:extLst>
          </c:dPt>
          <c:dPt>
            <c:idx val="2"/>
            <c:invertIfNegative val="1"/>
            <c:bubble3D val="0"/>
            <c:spPr>
              <a:solidFill>
                <a:srgbClr val="E6E5E5"/>
              </a:solidFill>
            </c:spPr>
            <c:extLst>
              <c:ext xmlns:c16="http://schemas.microsoft.com/office/drawing/2014/chart" uri="{C3380CC4-5D6E-409C-BE32-E72D297353CC}">
                <c16:uniqueId val="{00000010-7980-4C82-8C1C-32D5A7B4E44B}"/>
              </c:ext>
            </c:extLst>
          </c:dPt>
          <c:dPt>
            <c:idx val="3"/>
            <c:invertIfNegative val="0"/>
            <c:bubble3D val="0"/>
            <c:spPr>
              <a:solidFill>
                <a:srgbClr val="E6E5E5"/>
              </a:solidFill>
              <a:ln>
                <a:noFill/>
              </a:ln>
              <a:effectLst/>
            </c:spPr>
            <c:extLst>
              <c:ext xmlns:c16="http://schemas.microsoft.com/office/drawing/2014/chart" uri="{C3380CC4-5D6E-409C-BE32-E72D297353CC}">
                <c16:uniqueId val="{00000011-7980-4C82-8C1C-32D5A7B4E44B}"/>
              </c:ext>
            </c:extLst>
          </c:dPt>
          <c:dPt>
            <c:idx val="4"/>
            <c:invertIfNegative val="1"/>
            <c:bubble3D val="0"/>
            <c:spPr>
              <a:solidFill>
                <a:srgbClr val="E6E5E5"/>
              </a:solidFill>
            </c:spPr>
            <c:extLst>
              <c:ext xmlns:c16="http://schemas.microsoft.com/office/drawing/2014/chart" uri="{C3380CC4-5D6E-409C-BE32-E72D297353CC}">
                <c16:uniqueId val="{00000012-7980-4C82-8C1C-32D5A7B4E44B}"/>
              </c:ext>
            </c:extLst>
          </c:dPt>
          <c:dPt>
            <c:idx val="5"/>
            <c:invertIfNegative val="1"/>
            <c:bubble3D val="0"/>
            <c:spPr>
              <a:solidFill>
                <a:srgbClr val="E6E5E5"/>
              </a:solidFill>
            </c:spPr>
            <c:extLst>
              <c:ext xmlns:c16="http://schemas.microsoft.com/office/drawing/2014/chart" uri="{C3380CC4-5D6E-409C-BE32-E72D297353CC}">
                <c16:uniqueId val="{00000013-7980-4C82-8C1C-32D5A7B4E44B}"/>
              </c:ext>
            </c:extLst>
          </c:dPt>
          <c:dPt>
            <c:idx val="6"/>
            <c:invertIfNegative val="1"/>
            <c:bubble3D val="0"/>
            <c:spPr>
              <a:solidFill>
                <a:srgbClr val="E6E5E5"/>
              </a:solidFill>
            </c:spPr>
            <c:extLst>
              <c:ext xmlns:c16="http://schemas.microsoft.com/office/drawing/2014/chart" uri="{C3380CC4-5D6E-409C-BE32-E72D297353CC}">
                <c16:uniqueId val="{00000014-7980-4C82-8C1C-32D5A7B4E44B}"/>
              </c:ext>
            </c:extLst>
          </c:dPt>
          <c:dPt>
            <c:idx val="7"/>
            <c:invertIfNegative val="1"/>
            <c:bubble3D val="0"/>
            <c:spPr>
              <a:solidFill>
                <a:srgbClr val="E6E5E5"/>
              </a:solidFill>
            </c:spPr>
            <c:extLst>
              <c:ext xmlns:c16="http://schemas.microsoft.com/office/drawing/2014/chart" uri="{C3380CC4-5D6E-409C-BE32-E72D297353CC}">
                <c16:uniqueId val="{00000015-7980-4C82-8C1C-32D5A7B4E44B}"/>
              </c:ext>
            </c:extLst>
          </c:dPt>
          <c:dPt>
            <c:idx val="8"/>
            <c:invertIfNegative val="1"/>
            <c:bubble3D val="0"/>
            <c:spPr>
              <a:solidFill>
                <a:srgbClr val="E6E5E5"/>
              </a:solidFill>
            </c:spPr>
            <c:extLst>
              <c:ext xmlns:c16="http://schemas.microsoft.com/office/drawing/2014/chart" uri="{C3380CC4-5D6E-409C-BE32-E72D297353CC}">
                <c16:uniqueId val="{00000016-7980-4C82-8C1C-32D5A7B4E44B}"/>
              </c:ext>
            </c:extLst>
          </c:dPt>
          <c:dPt>
            <c:idx val="9"/>
            <c:invertIfNegative val="1"/>
            <c:bubble3D val="0"/>
            <c:spPr>
              <a:solidFill>
                <a:srgbClr val="E6E5E5"/>
              </a:solidFill>
            </c:spPr>
            <c:extLst>
              <c:ext xmlns:c16="http://schemas.microsoft.com/office/drawing/2014/chart" uri="{C3380CC4-5D6E-409C-BE32-E72D297353CC}">
                <c16:uniqueId val="{00000017-7980-4C82-8C1C-32D5A7B4E44B}"/>
              </c:ext>
            </c:extLst>
          </c:dPt>
          <c:dPt>
            <c:idx val="10"/>
            <c:invertIfNegative val="1"/>
            <c:bubble3D val="0"/>
            <c:spPr>
              <a:solidFill>
                <a:srgbClr val="E6E5E5"/>
              </a:solidFill>
            </c:spPr>
            <c:extLst>
              <c:ext xmlns:c16="http://schemas.microsoft.com/office/drawing/2014/chart" uri="{C3380CC4-5D6E-409C-BE32-E72D297353CC}">
                <c16:uniqueId val="{00000018-7980-4C82-8C1C-32D5A7B4E44B}"/>
              </c:ext>
            </c:extLst>
          </c:dPt>
          <c:dPt>
            <c:idx val="11"/>
            <c:invertIfNegative val="1"/>
            <c:bubble3D val="0"/>
            <c:spPr>
              <a:solidFill>
                <a:srgbClr val="E6E5E5"/>
              </a:solidFill>
            </c:spPr>
            <c:extLst>
              <c:ext xmlns:c16="http://schemas.microsoft.com/office/drawing/2014/chart" uri="{C3380CC4-5D6E-409C-BE32-E72D297353CC}">
                <c16:uniqueId val="{00000019-7980-4C82-8C1C-32D5A7B4E44B}"/>
              </c:ext>
            </c:extLst>
          </c:dPt>
          <c:dPt>
            <c:idx val="12"/>
            <c:invertIfNegative val="1"/>
            <c:bubble3D val="0"/>
            <c:spPr>
              <a:solidFill>
                <a:srgbClr val="E6E5E5"/>
              </a:solidFill>
            </c:spPr>
            <c:extLst>
              <c:ext xmlns:c16="http://schemas.microsoft.com/office/drawing/2014/chart" uri="{C3380CC4-5D6E-409C-BE32-E72D297353CC}">
                <c16:uniqueId val="{0000001A-7980-4C82-8C1C-32D5A7B4E44B}"/>
              </c:ext>
            </c:extLst>
          </c:dPt>
          <c:dPt>
            <c:idx val="13"/>
            <c:invertIfNegative val="1"/>
            <c:bubble3D val="0"/>
            <c:spPr>
              <a:solidFill>
                <a:srgbClr val="E6E5E5"/>
              </a:solidFill>
            </c:spPr>
            <c:extLst>
              <c:ext xmlns:c16="http://schemas.microsoft.com/office/drawing/2014/chart" uri="{C3380CC4-5D6E-409C-BE32-E72D297353CC}">
                <c16:uniqueId val="{0000001B-7980-4C82-8C1C-32D5A7B4E44B}"/>
              </c:ext>
            </c:extLst>
          </c:dPt>
          <c:dPt>
            <c:idx val="14"/>
            <c:invertIfNegative val="0"/>
            <c:bubble3D val="0"/>
            <c:spPr>
              <a:solidFill>
                <a:srgbClr val="E6E5E5"/>
              </a:solidFill>
              <a:ln>
                <a:noFill/>
              </a:ln>
              <a:effectLst/>
            </c:spPr>
            <c:extLst>
              <c:ext xmlns:c16="http://schemas.microsoft.com/office/drawing/2014/chart" uri="{C3380CC4-5D6E-409C-BE32-E72D297353CC}">
                <c16:uniqueId val="{0000001C-7980-4C82-8C1C-32D5A7B4E44B}"/>
              </c:ext>
            </c:extLst>
          </c:dPt>
          <c:dPt>
            <c:idx val="15"/>
            <c:invertIfNegative val="1"/>
            <c:bubble3D val="0"/>
            <c:spPr>
              <a:solidFill>
                <a:srgbClr val="E6E5E5"/>
              </a:solidFill>
            </c:spPr>
            <c:extLst>
              <c:ext xmlns:c16="http://schemas.microsoft.com/office/drawing/2014/chart" uri="{C3380CC4-5D6E-409C-BE32-E72D297353CC}">
                <c16:uniqueId val="{0000001D-7980-4C82-8C1C-32D5A7B4E44B}"/>
              </c:ext>
            </c:extLst>
          </c:dPt>
          <c:dPt>
            <c:idx val="16"/>
            <c:invertIfNegative val="1"/>
            <c:bubble3D val="0"/>
            <c:spPr>
              <a:solidFill>
                <a:srgbClr val="E6E5E5"/>
              </a:solidFill>
            </c:spPr>
            <c:extLst>
              <c:ext xmlns:c16="http://schemas.microsoft.com/office/drawing/2014/chart" uri="{C3380CC4-5D6E-409C-BE32-E72D297353CC}">
                <c16:uniqueId val="{0000001E-7980-4C82-8C1C-32D5A7B4E44B}"/>
              </c:ext>
            </c:extLst>
          </c:dPt>
          <c:dPt>
            <c:idx val="17"/>
            <c:invertIfNegative val="0"/>
            <c:bubble3D val="0"/>
            <c:spPr>
              <a:solidFill>
                <a:srgbClr val="E6E5E5"/>
              </a:solidFill>
              <a:ln>
                <a:noFill/>
              </a:ln>
              <a:effectLst/>
            </c:spPr>
            <c:extLst>
              <c:ext xmlns:c16="http://schemas.microsoft.com/office/drawing/2014/chart" uri="{C3380CC4-5D6E-409C-BE32-E72D297353CC}">
                <c16:uniqueId val="{0000001F-7980-4C82-8C1C-32D5A7B4E44B}"/>
              </c:ext>
            </c:extLst>
          </c:dPt>
          <c:dPt>
            <c:idx val="18"/>
            <c:invertIfNegative val="1"/>
            <c:bubble3D val="0"/>
            <c:spPr>
              <a:solidFill>
                <a:srgbClr val="E6E5E5"/>
              </a:solidFill>
            </c:spPr>
            <c:extLst>
              <c:ext xmlns:c16="http://schemas.microsoft.com/office/drawing/2014/chart" uri="{C3380CC4-5D6E-409C-BE32-E72D297353CC}">
                <c16:uniqueId val="{00000020-7980-4C82-8C1C-32D5A7B4E44B}"/>
              </c:ext>
            </c:extLst>
          </c:dPt>
          <c:dPt>
            <c:idx val="19"/>
            <c:invertIfNegative val="1"/>
            <c:bubble3D val="0"/>
            <c:spPr>
              <a:solidFill>
                <a:srgbClr val="E6E5E5"/>
              </a:solidFill>
            </c:spPr>
            <c:extLst>
              <c:ext xmlns:c16="http://schemas.microsoft.com/office/drawing/2014/chart" uri="{C3380CC4-5D6E-409C-BE32-E72D297353CC}">
                <c16:uniqueId val="{00000021-7980-4C82-8C1C-32D5A7B4E44B}"/>
              </c:ext>
            </c:extLst>
          </c:dPt>
          <c:dPt>
            <c:idx val="20"/>
            <c:invertIfNegative val="1"/>
            <c:bubble3D val="0"/>
            <c:spPr>
              <a:solidFill>
                <a:srgbClr val="E6E5E5"/>
              </a:solidFill>
            </c:spPr>
            <c:extLst>
              <c:ext xmlns:c16="http://schemas.microsoft.com/office/drawing/2014/chart" uri="{C3380CC4-5D6E-409C-BE32-E72D297353CC}">
                <c16:uniqueId val="{00000022-7980-4C82-8C1C-32D5A7B4E44B}"/>
              </c:ext>
            </c:extLst>
          </c:dPt>
          <c:dPt>
            <c:idx val="21"/>
            <c:invertIfNegative val="1"/>
            <c:bubble3D val="0"/>
            <c:spPr>
              <a:solidFill>
                <a:srgbClr val="E6E5E5"/>
              </a:solidFill>
            </c:spPr>
            <c:extLst>
              <c:ext xmlns:c16="http://schemas.microsoft.com/office/drawing/2014/chart" uri="{C3380CC4-5D6E-409C-BE32-E72D297353CC}">
                <c16:uniqueId val="{00000001-7980-4C82-8C1C-32D5A7B4E44B}"/>
              </c:ext>
            </c:extLst>
          </c:dPt>
          <c:dPt>
            <c:idx val="22"/>
            <c:invertIfNegative val="1"/>
            <c:bubble3D val="0"/>
            <c:spPr>
              <a:solidFill>
                <a:srgbClr val="E6E5E5"/>
              </a:solidFill>
            </c:spPr>
            <c:extLst>
              <c:ext xmlns:c16="http://schemas.microsoft.com/office/drawing/2014/chart" uri="{C3380CC4-5D6E-409C-BE32-E72D297353CC}">
                <c16:uniqueId val="{00000023-7980-4C82-8C1C-32D5A7B4E44B}"/>
              </c:ext>
            </c:extLst>
          </c:dPt>
          <c:dPt>
            <c:idx val="23"/>
            <c:invertIfNegative val="1"/>
            <c:bubble3D val="0"/>
            <c:spPr>
              <a:solidFill>
                <a:srgbClr val="E6E5E5"/>
              </a:solidFill>
            </c:spPr>
            <c:extLst>
              <c:ext xmlns:c16="http://schemas.microsoft.com/office/drawing/2014/chart" uri="{C3380CC4-5D6E-409C-BE32-E72D297353CC}">
                <c16:uniqueId val="{00000003-7980-4C82-8C1C-32D5A7B4E44B}"/>
              </c:ext>
            </c:extLst>
          </c:dPt>
          <c:dPt>
            <c:idx val="24"/>
            <c:invertIfNegative val="1"/>
            <c:bubble3D val="0"/>
            <c:spPr>
              <a:solidFill>
                <a:srgbClr val="E6E5E5"/>
              </a:solidFill>
            </c:spPr>
            <c:extLst>
              <c:ext xmlns:c16="http://schemas.microsoft.com/office/drawing/2014/chart" uri="{C3380CC4-5D6E-409C-BE32-E72D297353CC}">
                <c16:uniqueId val="{00000024-7980-4C82-8C1C-32D5A7B4E44B}"/>
              </c:ext>
            </c:extLst>
          </c:dPt>
          <c:dPt>
            <c:idx val="25"/>
            <c:invertIfNegative val="1"/>
            <c:bubble3D val="0"/>
            <c:spPr>
              <a:solidFill>
                <a:srgbClr val="E6E5E5"/>
              </a:solidFill>
            </c:spPr>
            <c:extLst>
              <c:ext xmlns:c16="http://schemas.microsoft.com/office/drawing/2014/chart" uri="{C3380CC4-5D6E-409C-BE32-E72D297353CC}">
                <c16:uniqueId val="{00000025-7980-4C82-8C1C-32D5A7B4E44B}"/>
              </c:ext>
            </c:extLst>
          </c:dPt>
          <c:dPt>
            <c:idx val="26"/>
            <c:invertIfNegative val="1"/>
            <c:bubble3D val="0"/>
            <c:spPr>
              <a:solidFill>
                <a:srgbClr val="E6E5E5"/>
              </a:solidFill>
            </c:spPr>
            <c:extLst>
              <c:ext xmlns:c16="http://schemas.microsoft.com/office/drawing/2014/chart" uri="{C3380CC4-5D6E-409C-BE32-E72D297353CC}">
                <c16:uniqueId val="{00000026-7980-4C82-8C1C-32D5A7B4E44B}"/>
              </c:ext>
            </c:extLst>
          </c:dPt>
          <c:dPt>
            <c:idx val="27"/>
            <c:invertIfNegative val="1"/>
            <c:bubble3D val="0"/>
            <c:spPr>
              <a:solidFill>
                <a:srgbClr val="E6E5E5"/>
              </a:solidFill>
            </c:spPr>
            <c:extLst>
              <c:ext xmlns:c16="http://schemas.microsoft.com/office/drawing/2014/chart" uri="{C3380CC4-5D6E-409C-BE32-E72D297353CC}">
                <c16:uniqueId val="{00000027-7980-4C82-8C1C-32D5A7B4E44B}"/>
              </c:ext>
            </c:extLst>
          </c:dPt>
          <c:dPt>
            <c:idx val="28"/>
            <c:invertIfNegative val="1"/>
            <c:bubble3D val="0"/>
            <c:spPr>
              <a:solidFill>
                <a:srgbClr val="E6E5E5"/>
              </a:solidFill>
            </c:spPr>
            <c:extLst>
              <c:ext xmlns:c16="http://schemas.microsoft.com/office/drawing/2014/chart" uri="{C3380CC4-5D6E-409C-BE32-E72D297353CC}">
                <c16:uniqueId val="{00000028-7980-4C82-8C1C-32D5A7B4E44B}"/>
              </c:ext>
            </c:extLst>
          </c:dPt>
          <c:dPt>
            <c:idx val="29"/>
            <c:invertIfNegative val="1"/>
            <c:bubble3D val="0"/>
            <c:spPr>
              <a:solidFill>
                <a:srgbClr val="E6E5E5"/>
              </a:solidFill>
            </c:spPr>
            <c:extLst>
              <c:ext xmlns:c16="http://schemas.microsoft.com/office/drawing/2014/chart" uri="{C3380CC4-5D6E-409C-BE32-E72D297353CC}">
                <c16:uniqueId val="{00000029-7980-4C82-8C1C-32D5A7B4E44B}"/>
              </c:ext>
            </c:extLst>
          </c:dPt>
          <c:dPt>
            <c:idx val="30"/>
            <c:invertIfNegative val="1"/>
            <c:bubble3D val="0"/>
            <c:spPr>
              <a:solidFill>
                <a:srgbClr val="E6E5E5"/>
              </a:solidFill>
            </c:spPr>
            <c:extLst>
              <c:ext xmlns:c16="http://schemas.microsoft.com/office/drawing/2014/chart" uri="{C3380CC4-5D6E-409C-BE32-E72D297353CC}">
                <c16:uniqueId val="{0000002A-7980-4C82-8C1C-32D5A7B4E44B}"/>
              </c:ext>
            </c:extLst>
          </c:dPt>
          <c:dPt>
            <c:idx val="31"/>
            <c:invertIfNegative val="1"/>
            <c:bubble3D val="0"/>
            <c:spPr>
              <a:solidFill>
                <a:srgbClr val="E6E5E5"/>
              </a:solidFill>
            </c:spPr>
            <c:extLst>
              <c:ext xmlns:c16="http://schemas.microsoft.com/office/drawing/2014/chart" uri="{C3380CC4-5D6E-409C-BE32-E72D297353CC}">
                <c16:uniqueId val="{0000002B-7980-4C82-8C1C-32D5A7B4E44B}"/>
              </c:ext>
            </c:extLst>
          </c:dPt>
          <c:dPt>
            <c:idx val="32"/>
            <c:invertIfNegative val="0"/>
            <c:bubble3D val="0"/>
            <c:spPr>
              <a:solidFill>
                <a:srgbClr val="E6E5E5"/>
              </a:solidFill>
              <a:ln>
                <a:noFill/>
              </a:ln>
              <a:effectLst/>
            </c:spPr>
            <c:extLst>
              <c:ext xmlns:c16="http://schemas.microsoft.com/office/drawing/2014/chart" uri="{C3380CC4-5D6E-409C-BE32-E72D297353CC}">
                <c16:uniqueId val="{00000005-7980-4C82-8C1C-32D5A7B4E44B}"/>
              </c:ext>
            </c:extLst>
          </c:dPt>
          <c:dPt>
            <c:idx val="33"/>
            <c:invertIfNegative val="1"/>
            <c:bubble3D val="0"/>
            <c:spPr>
              <a:solidFill>
                <a:srgbClr val="E6E5E5"/>
              </a:solidFill>
            </c:spPr>
            <c:extLst>
              <c:ext xmlns:c16="http://schemas.microsoft.com/office/drawing/2014/chart" uri="{C3380CC4-5D6E-409C-BE32-E72D297353CC}">
                <c16:uniqueId val="{0000002C-7980-4C82-8C1C-32D5A7B4E44B}"/>
              </c:ext>
            </c:extLst>
          </c:dPt>
          <c:dPt>
            <c:idx val="34"/>
            <c:invertIfNegative val="1"/>
            <c:bubble3D val="0"/>
            <c:spPr>
              <a:solidFill>
                <a:srgbClr val="E6E5E5"/>
              </a:solidFill>
            </c:spPr>
            <c:extLst>
              <c:ext xmlns:c16="http://schemas.microsoft.com/office/drawing/2014/chart" uri="{C3380CC4-5D6E-409C-BE32-E72D297353CC}">
                <c16:uniqueId val="{00000007-7980-4C82-8C1C-32D5A7B4E44B}"/>
              </c:ext>
            </c:extLst>
          </c:dPt>
          <c:dPt>
            <c:idx val="35"/>
            <c:invertIfNegative val="1"/>
            <c:bubble3D val="0"/>
            <c:spPr>
              <a:solidFill>
                <a:srgbClr val="E6E5E5"/>
              </a:solidFill>
            </c:spPr>
            <c:extLst>
              <c:ext xmlns:c16="http://schemas.microsoft.com/office/drawing/2014/chart" uri="{C3380CC4-5D6E-409C-BE32-E72D297353CC}">
                <c16:uniqueId val="{0000002D-7980-4C82-8C1C-32D5A7B4E44B}"/>
              </c:ext>
            </c:extLst>
          </c:dPt>
          <c:dPt>
            <c:idx val="36"/>
            <c:invertIfNegative val="1"/>
            <c:bubble3D val="0"/>
            <c:spPr>
              <a:solidFill>
                <a:srgbClr val="E6E5E5"/>
              </a:solidFill>
            </c:spPr>
            <c:extLst>
              <c:ext xmlns:c16="http://schemas.microsoft.com/office/drawing/2014/chart" uri="{C3380CC4-5D6E-409C-BE32-E72D297353CC}">
                <c16:uniqueId val="{0000002E-7980-4C82-8C1C-32D5A7B4E44B}"/>
              </c:ext>
            </c:extLst>
          </c:dPt>
          <c:dPt>
            <c:idx val="37"/>
            <c:invertIfNegative val="1"/>
            <c:bubble3D val="0"/>
            <c:spPr>
              <a:solidFill>
                <a:srgbClr val="E6E5E5"/>
              </a:solidFill>
            </c:spPr>
            <c:extLst>
              <c:ext xmlns:c16="http://schemas.microsoft.com/office/drawing/2014/chart" uri="{C3380CC4-5D6E-409C-BE32-E72D297353CC}">
                <c16:uniqueId val="{0000002F-7980-4C82-8C1C-32D5A7B4E44B}"/>
              </c:ext>
            </c:extLst>
          </c:dPt>
          <c:dPt>
            <c:idx val="38"/>
            <c:invertIfNegative val="1"/>
            <c:bubble3D val="0"/>
            <c:spPr>
              <a:solidFill>
                <a:srgbClr val="E6E5E5"/>
              </a:solidFill>
            </c:spPr>
            <c:extLst>
              <c:ext xmlns:c16="http://schemas.microsoft.com/office/drawing/2014/chart" uri="{C3380CC4-5D6E-409C-BE32-E72D297353CC}">
                <c16:uniqueId val="{00000030-7980-4C82-8C1C-32D5A7B4E44B}"/>
              </c:ext>
            </c:extLst>
          </c:dPt>
          <c:dPt>
            <c:idx val="39"/>
            <c:invertIfNegative val="1"/>
            <c:bubble3D val="0"/>
            <c:spPr>
              <a:solidFill>
                <a:srgbClr val="E6E5E5"/>
              </a:solidFill>
            </c:spPr>
            <c:extLst>
              <c:ext xmlns:c16="http://schemas.microsoft.com/office/drawing/2014/chart" uri="{C3380CC4-5D6E-409C-BE32-E72D297353CC}">
                <c16:uniqueId val="{00000031-7980-4C82-8C1C-32D5A7B4E44B}"/>
              </c:ext>
            </c:extLst>
          </c:dPt>
          <c:dPt>
            <c:idx val="40"/>
            <c:invertIfNegative val="1"/>
            <c:bubble3D val="0"/>
            <c:spPr>
              <a:solidFill>
                <a:srgbClr val="E6E5E5"/>
              </a:solidFill>
            </c:spPr>
            <c:extLst>
              <c:ext xmlns:c16="http://schemas.microsoft.com/office/drawing/2014/chart" uri="{C3380CC4-5D6E-409C-BE32-E72D297353CC}">
                <c16:uniqueId val="{00000032-7980-4C82-8C1C-32D5A7B4E44B}"/>
              </c:ext>
            </c:extLst>
          </c:dPt>
          <c:dPt>
            <c:idx val="41"/>
            <c:invertIfNegative val="1"/>
            <c:bubble3D val="0"/>
            <c:spPr>
              <a:solidFill>
                <a:srgbClr val="E6E5E5"/>
              </a:solidFill>
            </c:spPr>
            <c:extLst>
              <c:ext xmlns:c16="http://schemas.microsoft.com/office/drawing/2014/chart" uri="{C3380CC4-5D6E-409C-BE32-E72D297353CC}">
                <c16:uniqueId val="{00000033-7980-4C82-8C1C-32D5A7B4E44B}"/>
              </c:ext>
            </c:extLst>
          </c:dPt>
          <c:dPt>
            <c:idx val="42"/>
            <c:invertIfNegative val="1"/>
            <c:bubble3D val="0"/>
            <c:spPr>
              <a:solidFill>
                <a:srgbClr val="E6E5E5"/>
              </a:solidFill>
            </c:spPr>
            <c:extLst>
              <c:ext xmlns:c16="http://schemas.microsoft.com/office/drawing/2014/chart" uri="{C3380CC4-5D6E-409C-BE32-E72D297353CC}">
                <c16:uniqueId val="{00000009-7980-4C82-8C1C-32D5A7B4E44B}"/>
              </c:ext>
            </c:extLst>
          </c:dPt>
          <c:dPt>
            <c:idx val="43"/>
            <c:invertIfNegative val="1"/>
            <c:bubble3D val="0"/>
            <c:spPr>
              <a:solidFill>
                <a:srgbClr val="E6E5E5"/>
              </a:solidFill>
            </c:spPr>
            <c:extLst>
              <c:ext xmlns:c16="http://schemas.microsoft.com/office/drawing/2014/chart" uri="{C3380CC4-5D6E-409C-BE32-E72D297353CC}">
                <c16:uniqueId val="{0000000B-7980-4C82-8C1C-32D5A7B4E44B}"/>
              </c:ext>
            </c:extLst>
          </c:dPt>
          <c:dPt>
            <c:idx val="44"/>
            <c:invertIfNegative val="0"/>
            <c:bubble3D val="0"/>
            <c:spPr>
              <a:solidFill>
                <a:srgbClr val="E6E5E5"/>
              </a:solidFill>
              <a:ln>
                <a:noFill/>
              </a:ln>
              <a:effectLst/>
            </c:spPr>
            <c:extLst>
              <c:ext xmlns:c16="http://schemas.microsoft.com/office/drawing/2014/chart" uri="{C3380CC4-5D6E-409C-BE32-E72D297353CC}">
                <c16:uniqueId val="{00000034-7980-4C82-8C1C-32D5A7B4E44B}"/>
              </c:ext>
            </c:extLst>
          </c:dPt>
          <c:dPt>
            <c:idx val="45"/>
            <c:invertIfNegative val="1"/>
            <c:bubble3D val="0"/>
            <c:spPr>
              <a:solidFill>
                <a:srgbClr val="E6E5E5"/>
              </a:solidFill>
            </c:spPr>
            <c:extLst>
              <c:ext xmlns:c16="http://schemas.microsoft.com/office/drawing/2014/chart" uri="{C3380CC4-5D6E-409C-BE32-E72D297353CC}">
                <c16:uniqueId val="{00000035-7980-4C82-8C1C-32D5A7B4E44B}"/>
              </c:ext>
            </c:extLst>
          </c:dPt>
          <c:dPt>
            <c:idx val="46"/>
            <c:invertIfNegative val="1"/>
            <c:bubble3D val="0"/>
            <c:spPr>
              <a:solidFill>
                <a:srgbClr val="E6E5E5"/>
              </a:solidFill>
            </c:spPr>
            <c:extLst>
              <c:ext xmlns:c16="http://schemas.microsoft.com/office/drawing/2014/chart" uri="{C3380CC4-5D6E-409C-BE32-E72D297353CC}">
                <c16:uniqueId val="{00000036-7980-4C82-8C1C-32D5A7B4E44B}"/>
              </c:ext>
            </c:extLst>
          </c:dPt>
          <c:dPt>
            <c:idx val="47"/>
            <c:invertIfNegative val="1"/>
            <c:bubble3D val="0"/>
            <c:spPr>
              <a:solidFill>
                <a:srgbClr val="E6E5E5"/>
              </a:solidFill>
            </c:spPr>
            <c:extLst>
              <c:ext xmlns:c16="http://schemas.microsoft.com/office/drawing/2014/chart" uri="{C3380CC4-5D6E-409C-BE32-E72D297353CC}">
                <c16:uniqueId val="{00000037-7980-4C82-8C1C-32D5A7B4E44B}"/>
              </c:ext>
            </c:extLst>
          </c:dPt>
          <c:dPt>
            <c:idx val="48"/>
            <c:invertIfNegative val="1"/>
            <c:bubble3D val="0"/>
            <c:spPr>
              <a:solidFill>
                <a:srgbClr val="E6E5E5"/>
              </a:solidFill>
            </c:spPr>
            <c:extLst>
              <c:ext xmlns:c16="http://schemas.microsoft.com/office/drawing/2014/chart" uri="{C3380CC4-5D6E-409C-BE32-E72D297353CC}">
                <c16:uniqueId val="{00000038-7980-4C82-8C1C-32D5A7B4E44B}"/>
              </c:ext>
            </c:extLst>
          </c:dPt>
          <c:dPt>
            <c:idx val="49"/>
            <c:invertIfNegative val="0"/>
            <c:bubble3D val="0"/>
            <c:spPr>
              <a:solidFill>
                <a:srgbClr val="E6E5E5"/>
              </a:solidFill>
              <a:ln>
                <a:noFill/>
              </a:ln>
              <a:effectLst/>
            </c:spPr>
            <c:extLst>
              <c:ext xmlns:c16="http://schemas.microsoft.com/office/drawing/2014/chart" uri="{C3380CC4-5D6E-409C-BE32-E72D297353CC}">
                <c16:uniqueId val="{00000039-7980-4C82-8C1C-32D5A7B4E44B}"/>
              </c:ext>
            </c:extLst>
          </c:dPt>
          <c:dPt>
            <c:idx val="50"/>
            <c:invertIfNegative val="0"/>
            <c:bubble3D val="0"/>
            <c:spPr>
              <a:solidFill>
                <a:srgbClr val="E6E5E5"/>
              </a:solidFill>
              <a:ln>
                <a:noFill/>
              </a:ln>
              <a:effectLst/>
            </c:spPr>
            <c:extLst>
              <c:ext xmlns:c16="http://schemas.microsoft.com/office/drawing/2014/chart" uri="{C3380CC4-5D6E-409C-BE32-E72D297353CC}">
                <c16:uniqueId val="{0000003A-7980-4C82-8C1C-32D5A7B4E44B}"/>
              </c:ext>
            </c:extLst>
          </c:dPt>
          <c:dPt>
            <c:idx val="51"/>
            <c:invertIfNegative val="1"/>
            <c:bubble3D val="0"/>
            <c:spPr>
              <a:solidFill>
                <a:srgbClr val="E6E5E5"/>
              </a:solidFill>
            </c:spPr>
            <c:extLst>
              <c:ext xmlns:c16="http://schemas.microsoft.com/office/drawing/2014/chart" uri="{C3380CC4-5D6E-409C-BE32-E72D297353CC}">
                <c16:uniqueId val="{0000003B-7980-4C82-8C1C-32D5A7B4E44B}"/>
              </c:ext>
            </c:extLst>
          </c:dPt>
          <c:dPt>
            <c:idx val="52"/>
            <c:invertIfNegative val="1"/>
            <c:bubble3D val="0"/>
            <c:spPr>
              <a:solidFill>
                <a:srgbClr val="E6E5E5"/>
              </a:solidFill>
            </c:spPr>
            <c:extLst>
              <c:ext xmlns:c16="http://schemas.microsoft.com/office/drawing/2014/chart" uri="{C3380CC4-5D6E-409C-BE32-E72D297353CC}">
                <c16:uniqueId val="{0000003C-7980-4C82-8C1C-32D5A7B4E44B}"/>
              </c:ext>
            </c:extLst>
          </c:dPt>
          <c:dPt>
            <c:idx val="53"/>
            <c:invertIfNegative val="1"/>
            <c:bubble3D val="0"/>
            <c:spPr>
              <a:solidFill>
                <a:srgbClr val="E6E5E5"/>
              </a:solidFill>
            </c:spPr>
            <c:extLst>
              <c:ext xmlns:c16="http://schemas.microsoft.com/office/drawing/2014/chart" uri="{C3380CC4-5D6E-409C-BE32-E72D297353CC}">
                <c16:uniqueId val="{0000006B-77EF-42ED-BAFF-03BF265C16B5}"/>
              </c:ext>
            </c:extLst>
          </c:dPt>
          <c:dPt>
            <c:idx val="54"/>
            <c:invertIfNegative val="1"/>
            <c:bubble3D val="0"/>
            <c:spPr>
              <a:solidFill>
                <a:srgbClr val="E6E5E5"/>
              </a:solidFill>
            </c:spPr>
            <c:extLst>
              <c:ext xmlns:c16="http://schemas.microsoft.com/office/drawing/2014/chart" uri="{C3380CC4-5D6E-409C-BE32-E72D297353CC}">
                <c16:uniqueId val="{0000006D-77EF-42ED-BAFF-03BF265C16B5}"/>
              </c:ext>
            </c:extLst>
          </c:dPt>
          <c:dPt>
            <c:idx val="55"/>
            <c:invertIfNegative val="1"/>
            <c:bubble3D val="0"/>
            <c:spPr>
              <a:solidFill>
                <a:srgbClr val="E6E5E5"/>
              </a:solidFill>
            </c:spPr>
            <c:extLst>
              <c:ext xmlns:c16="http://schemas.microsoft.com/office/drawing/2014/chart" uri="{C3380CC4-5D6E-409C-BE32-E72D297353CC}">
                <c16:uniqueId val="{0000006F-77EF-42ED-BAFF-03BF265C16B5}"/>
              </c:ext>
            </c:extLst>
          </c:dPt>
          <c:dPt>
            <c:idx val="56"/>
            <c:invertIfNegative val="1"/>
            <c:bubble3D val="0"/>
            <c:spPr>
              <a:solidFill>
                <a:srgbClr val="E6E5E5"/>
              </a:solidFill>
            </c:spPr>
            <c:extLst>
              <c:ext xmlns:c16="http://schemas.microsoft.com/office/drawing/2014/chart" uri="{C3380CC4-5D6E-409C-BE32-E72D297353CC}">
                <c16:uniqueId val="{00000071-77EF-42ED-BAFF-03BF265C16B5}"/>
              </c:ext>
            </c:extLst>
          </c:dPt>
          <c:dPt>
            <c:idx val="57"/>
            <c:invertIfNegative val="1"/>
            <c:bubble3D val="0"/>
            <c:spPr>
              <a:solidFill>
                <a:srgbClr val="E6E5E5"/>
              </a:solidFill>
            </c:spPr>
            <c:extLst>
              <c:ext xmlns:c16="http://schemas.microsoft.com/office/drawing/2014/chart" uri="{C3380CC4-5D6E-409C-BE32-E72D297353CC}">
                <c16:uniqueId val="{00000073-77EF-42ED-BAFF-03BF265C16B5}"/>
              </c:ext>
            </c:extLst>
          </c:dPt>
          <c:dPt>
            <c:idx val="58"/>
            <c:invertIfNegative val="1"/>
            <c:bubble3D val="0"/>
            <c:spPr>
              <a:solidFill>
                <a:srgbClr val="E6E5E5"/>
              </a:solidFill>
            </c:spPr>
            <c:extLst>
              <c:ext xmlns:c16="http://schemas.microsoft.com/office/drawing/2014/chart" uri="{C3380CC4-5D6E-409C-BE32-E72D297353CC}">
                <c16:uniqueId val="{00000075-77EF-42ED-BAFF-03BF265C16B5}"/>
              </c:ext>
            </c:extLst>
          </c:dPt>
          <c:dPt>
            <c:idx val="59"/>
            <c:invertIfNegative val="1"/>
            <c:bubble3D val="0"/>
            <c:spPr>
              <a:solidFill>
                <a:srgbClr val="E6E5E5"/>
              </a:solidFill>
            </c:spPr>
            <c:extLst>
              <c:ext xmlns:c16="http://schemas.microsoft.com/office/drawing/2014/chart" uri="{C3380CC4-5D6E-409C-BE32-E72D297353CC}">
                <c16:uniqueId val="{00000077-77EF-42ED-BAFF-03BF265C16B5}"/>
              </c:ext>
            </c:extLst>
          </c:dPt>
          <c:dPt>
            <c:idx val="60"/>
            <c:invertIfNegative val="1"/>
            <c:bubble3D val="0"/>
            <c:spPr>
              <a:solidFill>
                <a:srgbClr val="E6E5E5"/>
              </a:solidFill>
            </c:spPr>
            <c:extLst>
              <c:ext xmlns:c16="http://schemas.microsoft.com/office/drawing/2014/chart" uri="{C3380CC4-5D6E-409C-BE32-E72D297353CC}">
                <c16:uniqueId val="{00000079-77EF-42ED-BAFF-03BF265C16B5}"/>
              </c:ext>
            </c:extLst>
          </c:dPt>
          <c:dPt>
            <c:idx val="61"/>
            <c:invertIfNegative val="1"/>
            <c:bubble3D val="0"/>
            <c:spPr>
              <a:solidFill>
                <a:srgbClr val="E6E5E5"/>
              </a:solidFill>
            </c:spPr>
            <c:extLst>
              <c:ext xmlns:c16="http://schemas.microsoft.com/office/drawing/2014/chart" uri="{C3380CC4-5D6E-409C-BE32-E72D297353CC}">
                <c16:uniqueId val="{0000007B-77EF-42ED-BAFF-03BF265C16B5}"/>
              </c:ext>
            </c:extLst>
          </c:dPt>
          <c:dPt>
            <c:idx val="62"/>
            <c:invertIfNegative val="1"/>
            <c:bubble3D val="0"/>
            <c:spPr>
              <a:solidFill>
                <a:srgbClr val="E6E5E5"/>
              </a:solidFill>
            </c:spPr>
            <c:extLst>
              <c:ext xmlns:c16="http://schemas.microsoft.com/office/drawing/2014/chart" uri="{C3380CC4-5D6E-409C-BE32-E72D297353CC}">
                <c16:uniqueId val="{0000007D-77EF-42ED-BAFF-03BF265C16B5}"/>
              </c:ext>
            </c:extLst>
          </c:dPt>
          <c:dPt>
            <c:idx val="63"/>
            <c:invertIfNegative val="1"/>
            <c:bubble3D val="0"/>
            <c:spPr>
              <a:solidFill>
                <a:srgbClr val="E6E5E5"/>
              </a:solidFill>
            </c:spPr>
            <c:extLst>
              <c:ext xmlns:c16="http://schemas.microsoft.com/office/drawing/2014/chart" uri="{C3380CC4-5D6E-409C-BE32-E72D297353CC}">
                <c16:uniqueId val="{0000007F-77EF-42ED-BAFF-03BF265C16B5}"/>
              </c:ext>
            </c:extLst>
          </c:dPt>
          <c:dPt>
            <c:idx val="64"/>
            <c:invertIfNegative val="1"/>
            <c:bubble3D val="0"/>
            <c:spPr>
              <a:solidFill>
                <a:srgbClr val="E6E5E5"/>
              </a:solidFill>
            </c:spPr>
            <c:extLst>
              <c:ext xmlns:c16="http://schemas.microsoft.com/office/drawing/2014/chart" uri="{C3380CC4-5D6E-409C-BE32-E72D297353CC}">
                <c16:uniqueId val="{00000081-77EF-42ED-BAFF-03BF265C16B5}"/>
              </c:ext>
            </c:extLst>
          </c:dPt>
          <c:dPt>
            <c:idx val="65"/>
            <c:invertIfNegative val="1"/>
            <c:bubble3D val="0"/>
            <c:spPr>
              <a:solidFill>
                <a:srgbClr val="E6E5E5"/>
              </a:solidFill>
            </c:spPr>
            <c:extLst>
              <c:ext xmlns:c16="http://schemas.microsoft.com/office/drawing/2014/chart" uri="{C3380CC4-5D6E-409C-BE32-E72D297353CC}">
                <c16:uniqueId val="{00000083-77EF-42ED-BAFF-03BF265C16B5}"/>
              </c:ext>
            </c:extLst>
          </c:dPt>
          <c:dPt>
            <c:idx val="66"/>
            <c:invertIfNegative val="1"/>
            <c:bubble3D val="0"/>
            <c:spPr>
              <a:solidFill>
                <a:srgbClr val="E6E5E5"/>
              </a:solidFill>
            </c:spPr>
            <c:extLst>
              <c:ext xmlns:c16="http://schemas.microsoft.com/office/drawing/2014/chart" uri="{C3380CC4-5D6E-409C-BE32-E72D297353CC}">
                <c16:uniqueId val="{00000085-77EF-42ED-BAFF-03BF265C16B5}"/>
              </c:ext>
            </c:extLst>
          </c:dPt>
          <c:dPt>
            <c:idx val="67"/>
            <c:invertIfNegative val="1"/>
            <c:bubble3D val="0"/>
            <c:spPr>
              <a:solidFill>
                <a:srgbClr val="E6E5E5"/>
              </a:solidFill>
            </c:spPr>
            <c:extLst>
              <c:ext xmlns:c16="http://schemas.microsoft.com/office/drawing/2014/chart" uri="{C3380CC4-5D6E-409C-BE32-E72D297353CC}">
                <c16:uniqueId val="{00000087-77EF-42ED-BAFF-03BF265C16B5}"/>
              </c:ext>
            </c:extLst>
          </c:dPt>
          <c:dPt>
            <c:idx val="68"/>
            <c:invertIfNegative val="1"/>
            <c:bubble3D val="0"/>
            <c:spPr>
              <a:solidFill>
                <a:srgbClr val="E6E5E5"/>
              </a:solidFill>
            </c:spPr>
            <c:extLst>
              <c:ext xmlns:c16="http://schemas.microsoft.com/office/drawing/2014/chart" uri="{C3380CC4-5D6E-409C-BE32-E72D297353CC}">
                <c16:uniqueId val="{00000089-77EF-42ED-BAFF-03BF265C16B5}"/>
              </c:ext>
            </c:extLst>
          </c:dPt>
          <c:dPt>
            <c:idx val="69"/>
            <c:invertIfNegative val="1"/>
            <c:bubble3D val="0"/>
            <c:spPr>
              <a:solidFill>
                <a:srgbClr val="E6E5E5"/>
              </a:solidFill>
            </c:spPr>
            <c:extLst>
              <c:ext xmlns:c16="http://schemas.microsoft.com/office/drawing/2014/chart" uri="{C3380CC4-5D6E-409C-BE32-E72D297353CC}">
                <c16:uniqueId val="{0000008B-77EF-42ED-BAFF-03BF265C16B5}"/>
              </c:ext>
            </c:extLst>
          </c:dPt>
          <c:dPt>
            <c:idx val="70"/>
            <c:invertIfNegative val="1"/>
            <c:bubble3D val="0"/>
            <c:spPr>
              <a:solidFill>
                <a:srgbClr val="E6E5E5"/>
              </a:solidFill>
            </c:spPr>
            <c:extLst>
              <c:ext xmlns:c16="http://schemas.microsoft.com/office/drawing/2014/chart" uri="{C3380CC4-5D6E-409C-BE32-E72D297353CC}">
                <c16:uniqueId val="{0000008D-77EF-42ED-BAFF-03BF265C16B5}"/>
              </c:ext>
            </c:extLst>
          </c:dPt>
          <c:dPt>
            <c:idx val="71"/>
            <c:invertIfNegative val="1"/>
            <c:bubble3D val="0"/>
            <c:spPr>
              <a:solidFill>
                <a:srgbClr val="E6E5E5"/>
              </a:solidFill>
            </c:spPr>
            <c:extLst>
              <c:ext xmlns:c16="http://schemas.microsoft.com/office/drawing/2014/chart" uri="{C3380CC4-5D6E-409C-BE32-E72D297353CC}">
                <c16:uniqueId val="{0000008F-77EF-42ED-BAFF-03BF265C16B5}"/>
              </c:ext>
            </c:extLst>
          </c:dPt>
          <c:dPt>
            <c:idx val="72"/>
            <c:invertIfNegative val="1"/>
            <c:bubble3D val="0"/>
            <c:spPr>
              <a:solidFill>
                <a:srgbClr val="E6E5E5"/>
              </a:solidFill>
            </c:spPr>
            <c:extLst>
              <c:ext xmlns:c16="http://schemas.microsoft.com/office/drawing/2014/chart" uri="{C3380CC4-5D6E-409C-BE32-E72D297353CC}">
                <c16:uniqueId val="{00000091-77EF-42ED-BAFF-03BF265C16B5}"/>
              </c:ext>
            </c:extLst>
          </c:dPt>
          <c:dPt>
            <c:idx val="73"/>
            <c:invertIfNegative val="1"/>
            <c:bubble3D val="0"/>
            <c:spPr>
              <a:solidFill>
                <a:srgbClr val="E6E5E5"/>
              </a:solidFill>
            </c:spPr>
            <c:extLst>
              <c:ext xmlns:c16="http://schemas.microsoft.com/office/drawing/2014/chart" uri="{C3380CC4-5D6E-409C-BE32-E72D297353CC}">
                <c16:uniqueId val="{00000093-77EF-42ED-BAFF-03BF265C16B5}"/>
              </c:ext>
            </c:extLst>
          </c:dPt>
          <c:dPt>
            <c:idx val="74"/>
            <c:invertIfNegative val="1"/>
            <c:bubble3D val="0"/>
            <c:spPr>
              <a:solidFill>
                <a:srgbClr val="E6E5E5"/>
              </a:solidFill>
            </c:spPr>
            <c:extLst>
              <c:ext xmlns:c16="http://schemas.microsoft.com/office/drawing/2014/chart" uri="{C3380CC4-5D6E-409C-BE32-E72D297353CC}">
                <c16:uniqueId val="{00000095-77EF-42ED-BAFF-03BF265C16B5}"/>
              </c:ext>
            </c:extLst>
          </c:dPt>
          <c:dPt>
            <c:idx val="75"/>
            <c:invertIfNegative val="1"/>
            <c:bubble3D val="0"/>
            <c:spPr>
              <a:solidFill>
                <a:srgbClr val="E6E5E5"/>
              </a:solidFill>
            </c:spPr>
            <c:extLst>
              <c:ext xmlns:c16="http://schemas.microsoft.com/office/drawing/2014/chart" uri="{C3380CC4-5D6E-409C-BE32-E72D297353CC}">
                <c16:uniqueId val="{00000097-77EF-42ED-BAFF-03BF265C16B5}"/>
              </c:ext>
            </c:extLst>
          </c:dPt>
          <c:dPt>
            <c:idx val="76"/>
            <c:invertIfNegative val="1"/>
            <c:bubble3D val="0"/>
            <c:spPr>
              <a:solidFill>
                <a:srgbClr val="E6E5E5"/>
              </a:solidFill>
            </c:spPr>
            <c:extLst>
              <c:ext xmlns:c16="http://schemas.microsoft.com/office/drawing/2014/chart" uri="{C3380CC4-5D6E-409C-BE32-E72D297353CC}">
                <c16:uniqueId val="{00000099-77EF-42ED-BAFF-03BF265C16B5}"/>
              </c:ext>
            </c:extLst>
          </c:dPt>
          <c:dPt>
            <c:idx val="77"/>
            <c:invertIfNegative val="1"/>
            <c:bubble3D val="0"/>
            <c:spPr>
              <a:solidFill>
                <a:srgbClr val="E6E5E5"/>
              </a:solidFill>
            </c:spPr>
            <c:extLst>
              <c:ext xmlns:c16="http://schemas.microsoft.com/office/drawing/2014/chart" uri="{C3380CC4-5D6E-409C-BE32-E72D297353CC}">
                <c16:uniqueId val="{0000009B-77EF-42ED-BAFF-03BF265C16B5}"/>
              </c:ext>
            </c:extLst>
          </c:dPt>
          <c:dPt>
            <c:idx val="78"/>
            <c:invertIfNegative val="1"/>
            <c:bubble3D val="0"/>
            <c:spPr>
              <a:solidFill>
                <a:srgbClr val="E6E5E5"/>
              </a:solidFill>
            </c:spPr>
            <c:extLst>
              <c:ext xmlns:c16="http://schemas.microsoft.com/office/drawing/2014/chart" uri="{C3380CC4-5D6E-409C-BE32-E72D297353CC}">
                <c16:uniqueId val="{0000009D-77EF-42ED-BAFF-03BF265C16B5}"/>
              </c:ext>
            </c:extLst>
          </c:dPt>
          <c:dPt>
            <c:idx val="79"/>
            <c:invertIfNegative val="1"/>
            <c:bubble3D val="0"/>
            <c:spPr>
              <a:solidFill>
                <a:srgbClr val="E6E5E5"/>
              </a:solidFill>
            </c:spPr>
            <c:extLst>
              <c:ext xmlns:c16="http://schemas.microsoft.com/office/drawing/2014/chart" uri="{C3380CC4-5D6E-409C-BE32-E72D297353CC}">
                <c16:uniqueId val="{0000009F-77EF-42ED-BAFF-03BF265C16B5}"/>
              </c:ext>
            </c:extLst>
          </c:dPt>
          <c:dPt>
            <c:idx val="80"/>
            <c:invertIfNegative val="1"/>
            <c:bubble3D val="0"/>
            <c:spPr>
              <a:solidFill>
                <a:srgbClr val="E6E5E5"/>
              </a:solidFill>
            </c:spPr>
            <c:extLst>
              <c:ext xmlns:c16="http://schemas.microsoft.com/office/drawing/2014/chart" uri="{C3380CC4-5D6E-409C-BE32-E72D297353CC}">
                <c16:uniqueId val="{000000A1-77EF-42ED-BAFF-03BF265C16B5}"/>
              </c:ext>
            </c:extLst>
          </c:dPt>
          <c:dPt>
            <c:idx val="81"/>
            <c:invertIfNegative val="1"/>
            <c:bubble3D val="0"/>
            <c:spPr>
              <a:solidFill>
                <a:srgbClr val="E6E5E5"/>
              </a:solidFill>
            </c:spPr>
            <c:extLst>
              <c:ext xmlns:c16="http://schemas.microsoft.com/office/drawing/2014/chart" uri="{C3380CC4-5D6E-409C-BE32-E72D297353CC}">
                <c16:uniqueId val="{000000A3-77EF-42ED-BAFF-03BF265C16B5}"/>
              </c:ext>
            </c:extLst>
          </c:dPt>
          <c:dPt>
            <c:idx val="82"/>
            <c:invertIfNegative val="1"/>
            <c:bubble3D val="0"/>
            <c:spPr>
              <a:solidFill>
                <a:srgbClr val="E6E5E5"/>
              </a:solidFill>
            </c:spPr>
            <c:extLst>
              <c:ext xmlns:c16="http://schemas.microsoft.com/office/drawing/2014/chart" uri="{C3380CC4-5D6E-409C-BE32-E72D297353CC}">
                <c16:uniqueId val="{000000A5-77EF-42ED-BAFF-03BF265C16B5}"/>
              </c:ext>
            </c:extLst>
          </c:dPt>
          <c:dPt>
            <c:idx val="83"/>
            <c:invertIfNegative val="1"/>
            <c:bubble3D val="0"/>
            <c:spPr>
              <a:solidFill>
                <a:srgbClr val="E6E5E5"/>
              </a:solidFill>
            </c:spPr>
            <c:extLst>
              <c:ext xmlns:c16="http://schemas.microsoft.com/office/drawing/2014/chart" uri="{C3380CC4-5D6E-409C-BE32-E72D297353CC}">
                <c16:uniqueId val="{000000A7-77EF-42ED-BAFF-03BF265C16B5}"/>
              </c:ext>
            </c:extLst>
          </c:dPt>
          <c:dPt>
            <c:idx val="84"/>
            <c:invertIfNegative val="1"/>
            <c:bubble3D val="0"/>
            <c:spPr>
              <a:solidFill>
                <a:srgbClr val="E6E5E5"/>
              </a:solidFill>
            </c:spPr>
            <c:extLst>
              <c:ext xmlns:c16="http://schemas.microsoft.com/office/drawing/2014/chart" uri="{C3380CC4-5D6E-409C-BE32-E72D297353CC}">
                <c16:uniqueId val="{000000A9-77EF-42ED-BAFF-03BF265C16B5}"/>
              </c:ext>
            </c:extLst>
          </c:dPt>
          <c:dPt>
            <c:idx val="85"/>
            <c:invertIfNegative val="1"/>
            <c:bubble3D val="0"/>
            <c:spPr>
              <a:solidFill>
                <a:srgbClr val="E6E5E5"/>
              </a:solidFill>
            </c:spPr>
            <c:extLst>
              <c:ext xmlns:c16="http://schemas.microsoft.com/office/drawing/2014/chart" uri="{C3380CC4-5D6E-409C-BE32-E72D297353CC}">
                <c16:uniqueId val="{000000AB-77EF-42ED-BAFF-03BF265C16B5}"/>
              </c:ext>
            </c:extLst>
          </c:dPt>
          <c:dPt>
            <c:idx val="86"/>
            <c:invertIfNegative val="1"/>
            <c:bubble3D val="0"/>
            <c:spPr>
              <a:solidFill>
                <a:srgbClr val="E6E5E5"/>
              </a:solidFill>
            </c:spPr>
            <c:extLst>
              <c:ext xmlns:c16="http://schemas.microsoft.com/office/drawing/2014/chart" uri="{C3380CC4-5D6E-409C-BE32-E72D297353CC}">
                <c16:uniqueId val="{000000AD-77EF-42ED-BAFF-03BF265C16B5}"/>
              </c:ext>
            </c:extLst>
          </c:dPt>
          <c:dPt>
            <c:idx val="87"/>
            <c:invertIfNegative val="1"/>
            <c:bubble3D val="0"/>
            <c:spPr>
              <a:solidFill>
                <a:srgbClr val="E6E5E5"/>
              </a:solidFill>
            </c:spPr>
            <c:extLst>
              <c:ext xmlns:c16="http://schemas.microsoft.com/office/drawing/2014/chart" uri="{C3380CC4-5D6E-409C-BE32-E72D297353CC}">
                <c16:uniqueId val="{000000AF-77EF-42ED-BAFF-03BF265C16B5}"/>
              </c:ext>
            </c:extLst>
          </c:dPt>
          <c:dPt>
            <c:idx val="88"/>
            <c:invertIfNegative val="1"/>
            <c:bubble3D val="0"/>
            <c:spPr>
              <a:solidFill>
                <a:srgbClr val="E6E5E5"/>
              </a:solidFill>
            </c:spPr>
            <c:extLst>
              <c:ext xmlns:c16="http://schemas.microsoft.com/office/drawing/2014/chart" uri="{C3380CC4-5D6E-409C-BE32-E72D297353CC}">
                <c16:uniqueId val="{000000B1-77EF-42ED-BAFF-03BF265C16B5}"/>
              </c:ext>
            </c:extLst>
          </c:dPt>
          <c:dPt>
            <c:idx val="89"/>
            <c:invertIfNegative val="1"/>
            <c:bubble3D val="0"/>
            <c:spPr>
              <a:solidFill>
                <a:srgbClr val="E6E5E5"/>
              </a:solidFill>
            </c:spPr>
            <c:extLst>
              <c:ext xmlns:c16="http://schemas.microsoft.com/office/drawing/2014/chart" uri="{C3380CC4-5D6E-409C-BE32-E72D297353CC}">
                <c16:uniqueId val="{000000B3-77EF-42ED-BAFF-03BF265C16B5}"/>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7980-4C82-8C1C-32D5A7B4E44B}"/>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7980-4C82-8C1C-32D5A7B4E44B}"/>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7980-4C82-8C1C-32D5A7B4E44B}"/>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7980-4C82-8C1C-32D5A7B4E44B}"/>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7980-4C82-8C1C-32D5A7B4E44B}"/>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7980-4C82-8C1C-32D5A7B4E44B}"/>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7980-4C82-8C1C-32D5A7B4E44B}"/>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7980-4C82-8C1C-32D5A7B4E44B}"/>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7980-4C82-8C1C-32D5A7B4E44B}"/>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7980-4C82-8C1C-32D5A7B4E44B}"/>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7980-4C82-8C1C-32D5A7B4E44B}"/>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7980-4C82-8C1C-32D5A7B4E44B}"/>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7980-4C82-8C1C-32D5A7B4E44B}"/>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7980-4C82-8C1C-32D5A7B4E44B}"/>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7980-4C82-8C1C-32D5A7B4E44B}"/>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7980-4C82-8C1C-32D5A7B4E44B}"/>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7980-4C82-8C1C-32D5A7B4E44B}"/>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7980-4C82-8C1C-32D5A7B4E44B}"/>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7980-4C82-8C1C-32D5A7B4E44B}"/>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7980-4C82-8C1C-32D5A7B4E44B}"/>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7980-4C82-8C1C-32D5A7B4E44B}"/>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980-4C82-8C1C-32D5A7B4E44B}"/>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7980-4C82-8C1C-32D5A7B4E44B}"/>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980-4C82-8C1C-32D5A7B4E44B}"/>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7980-4C82-8C1C-32D5A7B4E44B}"/>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7980-4C82-8C1C-32D5A7B4E44B}"/>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7980-4C82-8C1C-32D5A7B4E44B}"/>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7980-4C82-8C1C-32D5A7B4E44B}"/>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7980-4C82-8C1C-32D5A7B4E44B}"/>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7980-4C82-8C1C-32D5A7B4E44B}"/>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7980-4C82-8C1C-32D5A7B4E44B}"/>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7980-4C82-8C1C-32D5A7B4E44B}"/>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80-4C82-8C1C-32D5A7B4E44B}"/>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7980-4C82-8C1C-32D5A7B4E44B}"/>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7980-4C82-8C1C-32D5A7B4E44B}"/>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7980-4C82-8C1C-32D5A7B4E44B}"/>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7980-4C82-8C1C-32D5A7B4E44B}"/>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7980-4C82-8C1C-32D5A7B4E44B}"/>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7980-4C82-8C1C-32D5A7B4E44B}"/>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7980-4C82-8C1C-32D5A7B4E44B}"/>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layout>
                    <c:manualLayout>
                      <c:w val="4.4718783068783061E-2"/>
                      <c:h val="5.0377414451733424E-2"/>
                    </c:manualLayout>
                  </c15:layout>
                  <c15:showDataLabelsRange val="0"/>
                </c:ext>
                <c:ext xmlns:c16="http://schemas.microsoft.com/office/drawing/2014/chart" uri="{C3380CC4-5D6E-409C-BE32-E72D297353CC}">
                  <c16:uniqueId val="{00000032-7980-4C82-8C1C-32D5A7B4E44B}"/>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7980-4C82-8C1C-32D5A7B4E44B}"/>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980-4C82-8C1C-32D5A7B4E44B}"/>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980-4C82-8C1C-32D5A7B4E44B}"/>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7980-4C82-8C1C-32D5A7B4E44B}"/>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7980-4C82-8C1C-32D5A7B4E44B}"/>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7980-4C82-8C1C-32D5A7B4E44B}"/>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7980-4C82-8C1C-32D5A7B4E44B}"/>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7980-4C82-8C1C-32D5A7B4E44B}"/>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7980-4C82-8C1C-32D5A7B4E44B}"/>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7980-4C82-8C1C-32D5A7B4E44B}"/>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7980-4C82-8C1C-32D5A7B4E44B}"/>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7980-4C82-8C1C-32D5A7B4E44B}"/>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77EF-42ED-BAFF-03BF265C16B5}"/>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77EF-42ED-BAFF-03BF265C16B5}"/>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77EF-42ED-BAFF-03BF265C16B5}"/>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77EF-42ED-BAFF-03BF265C16B5}"/>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77EF-42ED-BAFF-03BF265C16B5}"/>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77EF-42ED-BAFF-03BF265C16B5}"/>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77EF-42ED-BAFF-03BF265C16B5}"/>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77EF-42ED-BAFF-03BF265C16B5}"/>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77EF-42ED-BAFF-03BF265C16B5}"/>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77EF-42ED-BAFF-03BF265C16B5}"/>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77EF-42ED-BAFF-03BF265C16B5}"/>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77EF-42ED-BAFF-03BF265C16B5}"/>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77EF-42ED-BAFF-03BF265C16B5}"/>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77EF-42ED-BAFF-03BF265C16B5}"/>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77EF-42ED-BAFF-03BF265C16B5}"/>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77EF-42ED-BAFF-03BF265C16B5}"/>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77EF-42ED-BAFF-03BF265C16B5}"/>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77EF-42ED-BAFF-03BF265C16B5}"/>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77EF-42ED-BAFF-03BF265C16B5}"/>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77EF-42ED-BAFF-03BF265C16B5}"/>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77EF-42ED-BAFF-03BF265C16B5}"/>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77EF-42ED-BAFF-03BF265C16B5}"/>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77EF-42ED-BAFF-03BF265C16B5}"/>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77EF-42ED-BAFF-03BF265C16B5}"/>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77EF-42ED-BAFF-03BF265C16B5}"/>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77EF-42ED-BAFF-03BF265C16B5}"/>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77EF-42ED-BAFF-03BF265C16B5}"/>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77EF-42ED-BAFF-03BF265C16B5}"/>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77EF-42ED-BAFF-03BF265C16B5}"/>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77EF-42ED-BAFF-03BF265C16B5}"/>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77EF-42ED-BAFF-03BF265C16B5}"/>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77EF-42ED-BAFF-03BF265C16B5}"/>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77EF-42ED-BAFF-03BF265C16B5}"/>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77EF-42ED-BAFF-03BF265C16B5}"/>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77EF-42ED-BAFF-03BF265C16B5}"/>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77EF-42ED-BAFF-03BF265C16B5}"/>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Block 90g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Creations Salted Caramel 38g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8.7472496097121558E-2</c:v>
                </c:pt>
                <c:pt idx="1">
                  <c:v>5.7538947324104119E-2</c:v>
                </c:pt>
                <c:pt idx="2">
                  <c:v>5.2433248127097418E-2</c:v>
                </c:pt>
                <c:pt idx="3">
                  <c:v>5.2427028090236263E-2</c:v>
                </c:pt>
                <c:pt idx="4">
                  <c:v>4.8702496145713738E-2</c:v>
                </c:pt>
                <c:pt idx="5">
                  <c:v>3.984530703204197E-2</c:v>
                </c:pt>
                <c:pt idx="6">
                  <c:v>2.9281333941963E-2</c:v>
                </c:pt>
                <c:pt idx="7">
                  <c:v>2.7690668434504601E-2</c:v>
                </c:pt>
                <c:pt idx="8">
                  <c:v>2.5210000455187748E-2</c:v>
                </c:pt>
                <c:pt idx="9">
                  <c:v>2.4943187003251179E-2</c:v>
                </c:pt>
                <c:pt idx="10">
                  <c:v>2.4410882866364541E-2</c:v>
                </c:pt>
                <c:pt idx="11">
                  <c:v>2.431449668967391E-2</c:v>
                </c:pt>
                <c:pt idx="12">
                  <c:v>2.2624836421410909E-2</c:v>
                </c:pt>
                <c:pt idx="13">
                  <c:v>2.240126222098935E-2</c:v>
                </c:pt>
                <c:pt idx="14">
                  <c:v>2.1312383520667021E-2</c:v>
                </c:pt>
                <c:pt idx="15">
                  <c:v>2.0948557967625781E-2</c:v>
                </c:pt>
                <c:pt idx="16">
                  <c:v>2.0802759209870909E-2</c:v>
                </c:pt>
                <c:pt idx="17">
                  <c:v>1.796715545025266E-2</c:v>
                </c:pt>
                <c:pt idx="18">
                  <c:v>1.6841617507406651E-2</c:v>
                </c:pt>
                <c:pt idx="19">
                  <c:v>1.595185798501797E-2</c:v>
                </c:pt>
                <c:pt idx="20">
                  <c:v>1.5133684418223889E-2</c:v>
                </c:pt>
                <c:pt idx="21">
                  <c:v>1.4607463502544641E-2</c:v>
                </c:pt>
                <c:pt idx="22">
                  <c:v>1.4327795755228641E-2</c:v>
                </c:pt>
                <c:pt idx="23">
                  <c:v>1.4300496139580759E-2</c:v>
                </c:pt>
                <c:pt idx="24">
                  <c:v>1.428543080773065E-2</c:v>
                </c:pt>
                <c:pt idx="25">
                  <c:v>1.4034261062238269E-2</c:v>
                </c:pt>
                <c:pt idx="26">
                  <c:v>1.329639293211704E-2</c:v>
                </c:pt>
                <c:pt idx="27">
                  <c:v>1.2785194916348211E-2</c:v>
                </c:pt>
                <c:pt idx="28">
                  <c:v>1.1550390621815201E-2</c:v>
                </c:pt>
                <c:pt idx="29">
                  <c:v>1.1357457804435761E-2</c:v>
                </c:pt>
                <c:pt idx="30">
                  <c:v>1.086426231323109E-2</c:v>
                </c:pt>
                <c:pt idx="31">
                  <c:v>1.0480589734489711E-2</c:v>
                </c:pt>
                <c:pt idx="32">
                  <c:v>1.0430399563066959E-2</c:v>
                </c:pt>
                <c:pt idx="33">
                  <c:v>1.020525301098122E-2</c:v>
                </c:pt>
                <c:pt idx="34">
                  <c:v>9.9953769134242237E-3</c:v>
                </c:pt>
                <c:pt idx="35">
                  <c:v>9.681768078509994E-3</c:v>
                </c:pt>
                <c:pt idx="36">
                  <c:v>9.4015158630799279E-3</c:v>
                </c:pt>
                <c:pt idx="37">
                  <c:v>8.0950411657840678E-3</c:v>
                </c:pt>
                <c:pt idx="38">
                  <c:v>7.5484160737205926E-3</c:v>
                </c:pt>
                <c:pt idx="39">
                  <c:v>7.4456816552401391E-3</c:v>
                </c:pt>
                <c:pt idx="40">
                  <c:v>7.2259315698773264E-3</c:v>
                </c:pt>
                <c:pt idx="41">
                  <c:v>7.1656336772027091E-3</c:v>
                </c:pt>
                <c:pt idx="42">
                  <c:v>6.7758356553924001E-3</c:v>
                </c:pt>
                <c:pt idx="43">
                  <c:v>6.6474385250116421E-3</c:v>
                </c:pt>
                <c:pt idx="44">
                  <c:v>6.5896804076022017E-3</c:v>
                </c:pt>
                <c:pt idx="45">
                  <c:v>6.1115357976134982E-3</c:v>
                </c:pt>
                <c:pt idx="46">
                  <c:v>5.451110043885531E-3</c:v>
                </c:pt>
                <c:pt idx="47">
                  <c:v>5.4366567437936376E-3</c:v>
                </c:pt>
                <c:pt idx="48">
                  <c:v>5.0655794386848208E-3</c:v>
                </c:pt>
                <c:pt idx="49">
                  <c:v>4.8777439605028356E-3</c:v>
                </c:pt>
                <c:pt idx="50">
                  <c:v>4.8173841850306202E-3</c:v>
                </c:pt>
                <c:pt idx="51">
                  <c:v>4.757078936432276E-3</c:v>
                </c:pt>
                <c:pt idx="52">
                  <c:v>4.6073366062554071E-3</c:v>
                </c:pt>
                <c:pt idx="53">
                  <c:v>4.4996529359943851E-3</c:v>
                </c:pt>
                <c:pt idx="54">
                  <c:v>4.3987723156036279E-3</c:v>
                </c:pt>
                <c:pt idx="55">
                  <c:v>4.0273573708384863E-3</c:v>
                </c:pt>
                <c:pt idx="56">
                  <c:v>3.9203779776991127E-3</c:v>
                </c:pt>
                <c:pt idx="57">
                  <c:v>3.4968857436555559E-3</c:v>
                </c:pt>
                <c:pt idx="58">
                  <c:v>3.318392300390517E-3</c:v>
                </c:pt>
                <c:pt idx="59">
                  <c:v>2.7099351522742849E-3</c:v>
                </c:pt>
                <c:pt idx="60">
                  <c:v>2.541972149100086E-3</c:v>
                </c:pt>
                <c:pt idx="61">
                  <c:v>2.4365023024946779E-3</c:v>
                </c:pt>
                <c:pt idx="62">
                  <c:v>2.4242122973904402E-3</c:v>
                </c:pt>
                <c:pt idx="63">
                  <c:v>2.1546631701556051E-3</c:v>
                </c:pt>
                <c:pt idx="64">
                  <c:v>1.6539174754250411E-3</c:v>
                </c:pt>
                <c:pt idx="65">
                  <c:v>1.533100664626598E-3</c:v>
                </c:pt>
                <c:pt idx="66">
                  <c:v>1.2803795821592181E-3</c:v>
                </c:pt>
                <c:pt idx="67">
                  <c:v>7.8328664731944621E-4</c:v>
                </c:pt>
                <c:pt idx="68">
                  <c:v>2.7127970870976262E-4</c:v>
                </c:pt>
                <c:pt idx="69">
                  <c:v>7.2971836586101626E-5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42-7980-4C82-8C1C-32D5A7B4E44B}"/>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40Gx 4</c:v>
                </c:pt>
              </c:strCache>
            </c:strRef>
          </c:tx>
          <c:spPr>
            <a:solidFill>
              <a:schemeClr val="bg2"/>
            </a:solidFill>
            <a:ln>
              <a:noFill/>
            </a:ln>
            <a:effectLst/>
          </c:spPr>
          <c:invertIfNegative val="0"/>
          <c:dPt>
            <c:idx val="0"/>
            <c:invertIfNegative val="1"/>
            <c:bubble3D val="0"/>
            <c:spPr>
              <a:solidFill>
                <a:srgbClr val="E6E5E5"/>
              </a:solidFill>
            </c:spPr>
            <c:extLst>
              <c:ext xmlns:c16="http://schemas.microsoft.com/office/drawing/2014/chart" uri="{C3380CC4-5D6E-409C-BE32-E72D297353CC}">
                <c16:uniqueId val="{00000008-A0D8-4FF8-BF2D-A6DC7B178F5A}"/>
              </c:ext>
            </c:extLst>
          </c:dPt>
          <c:dPt>
            <c:idx val="1"/>
            <c:invertIfNegative val="0"/>
            <c:bubble3D val="0"/>
            <c:spPr>
              <a:solidFill>
                <a:srgbClr val="E6E5E5"/>
              </a:solidFill>
              <a:ln>
                <a:noFill/>
              </a:ln>
              <a:effectLst/>
            </c:spPr>
            <c:extLst>
              <c:ext xmlns:c16="http://schemas.microsoft.com/office/drawing/2014/chart" uri="{C3380CC4-5D6E-409C-BE32-E72D297353CC}">
                <c16:uniqueId val="{00000009-A0D8-4FF8-BF2D-A6DC7B178F5A}"/>
              </c:ext>
            </c:extLst>
          </c:dPt>
          <c:dPt>
            <c:idx val="2"/>
            <c:invertIfNegative val="1"/>
            <c:bubble3D val="0"/>
            <c:spPr>
              <a:solidFill>
                <a:srgbClr val="E6E5E5"/>
              </a:solidFill>
            </c:spPr>
            <c:extLst>
              <c:ext xmlns:c16="http://schemas.microsoft.com/office/drawing/2014/chart" uri="{C3380CC4-5D6E-409C-BE32-E72D297353CC}">
                <c16:uniqueId val="{0000000A-A0D8-4FF8-BF2D-A6DC7B178F5A}"/>
              </c:ext>
            </c:extLst>
          </c:dPt>
          <c:dPt>
            <c:idx val="3"/>
            <c:invertIfNegative val="1"/>
            <c:bubble3D val="0"/>
            <c:spPr>
              <a:solidFill>
                <a:srgbClr val="E6E5E5"/>
              </a:solidFill>
            </c:spPr>
            <c:extLst>
              <c:ext xmlns:c16="http://schemas.microsoft.com/office/drawing/2014/chart" uri="{C3380CC4-5D6E-409C-BE32-E72D297353CC}">
                <c16:uniqueId val="{0000000B-A0D8-4FF8-BF2D-A6DC7B178F5A}"/>
              </c:ext>
            </c:extLst>
          </c:dPt>
          <c:dPt>
            <c:idx val="4"/>
            <c:invertIfNegative val="1"/>
            <c:bubble3D val="0"/>
            <c:spPr>
              <a:solidFill>
                <a:srgbClr val="E6E5E5"/>
              </a:solidFill>
            </c:spPr>
            <c:extLst>
              <c:ext xmlns:c16="http://schemas.microsoft.com/office/drawing/2014/chart" uri="{C3380CC4-5D6E-409C-BE32-E72D297353CC}">
                <c16:uniqueId val="{0000000C-A0D8-4FF8-BF2D-A6DC7B178F5A}"/>
              </c:ext>
            </c:extLst>
          </c:dPt>
          <c:dPt>
            <c:idx val="5"/>
            <c:invertIfNegative val="1"/>
            <c:bubble3D val="0"/>
            <c:spPr>
              <a:solidFill>
                <a:srgbClr val="E6E5E5"/>
              </a:solidFill>
            </c:spPr>
            <c:extLst>
              <c:ext xmlns:c16="http://schemas.microsoft.com/office/drawing/2014/chart" uri="{C3380CC4-5D6E-409C-BE32-E72D297353CC}">
                <c16:uniqueId val="{0000000D-A0D8-4FF8-BF2D-A6DC7B178F5A}"/>
              </c:ext>
            </c:extLst>
          </c:dPt>
          <c:dPt>
            <c:idx val="6"/>
            <c:invertIfNegative val="1"/>
            <c:bubble3D val="0"/>
            <c:spPr>
              <a:solidFill>
                <a:srgbClr val="E6E5E5"/>
              </a:solidFill>
            </c:spPr>
            <c:extLst>
              <c:ext xmlns:c16="http://schemas.microsoft.com/office/drawing/2014/chart" uri="{C3380CC4-5D6E-409C-BE32-E72D297353CC}">
                <c16:uniqueId val="{0000000E-A0D8-4FF8-BF2D-A6DC7B178F5A}"/>
              </c:ext>
            </c:extLst>
          </c:dPt>
          <c:dPt>
            <c:idx val="7"/>
            <c:invertIfNegative val="1"/>
            <c:bubble3D val="0"/>
            <c:spPr>
              <a:solidFill>
                <a:srgbClr val="E6E5E5"/>
              </a:solidFill>
            </c:spPr>
            <c:extLst>
              <c:ext xmlns:c16="http://schemas.microsoft.com/office/drawing/2014/chart" uri="{C3380CC4-5D6E-409C-BE32-E72D297353CC}">
                <c16:uniqueId val="{0000000F-A0D8-4FF8-BF2D-A6DC7B178F5A}"/>
              </c:ext>
            </c:extLst>
          </c:dPt>
          <c:dPt>
            <c:idx val="8"/>
            <c:invertIfNegative val="1"/>
            <c:bubble3D val="0"/>
            <c:spPr>
              <a:solidFill>
                <a:srgbClr val="E6E5E5"/>
              </a:solidFill>
            </c:spPr>
            <c:extLst>
              <c:ext xmlns:c16="http://schemas.microsoft.com/office/drawing/2014/chart" uri="{C3380CC4-5D6E-409C-BE32-E72D297353CC}">
                <c16:uniqueId val="{00000010-A0D8-4FF8-BF2D-A6DC7B178F5A}"/>
              </c:ext>
            </c:extLst>
          </c:dPt>
          <c:dPt>
            <c:idx val="9"/>
            <c:invertIfNegative val="1"/>
            <c:bubble3D val="0"/>
            <c:spPr>
              <a:solidFill>
                <a:srgbClr val="E6E5E5"/>
              </a:solidFill>
            </c:spPr>
            <c:extLst>
              <c:ext xmlns:c16="http://schemas.microsoft.com/office/drawing/2014/chart" uri="{C3380CC4-5D6E-409C-BE32-E72D297353CC}">
                <c16:uniqueId val="{00000011-A0D8-4FF8-BF2D-A6DC7B178F5A}"/>
              </c:ext>
            </c:extLst>
          </c:dPt>
          <c:dPt>
            <c:idx val="10"/>
            <c:invertIfNegative val="1"/>
            <c:bubble3D val="0"/>
            <c:spPr>
              <a:solidFill>
                <a:srgbClr val="E6E5E5"/>
              </a:solidFill>
            </c:spPr>
            <c:extLst>
              <c:ext xmlns:c16="http://schemas.microsoft.com/office/drawing/2014/chart" uri="{C3380CC4-5D6E-409C-BE32-E72D297353CC}">
                <c16:uniqueId val="{00000001-A0D8-4FF8-BF2D-A6DC7B178F5A}"/>
              </c:ext>
            </c:extLst>
          </c:dPt>
          <c:dPt>
            <c:idx val="11"/>
            <c:invertIfNegative val="0"/>
            <c:bubble3D val="0"/>
            <c:spPr>
              <a:solidFill>
                <a:srgbClr val="E6E5E5"/>
              </a:solidFill>
              <a:ln>
                <a:noFill/>
              </a:ln>
              <a:effectLst/>
            </c:spPr>
            <c:extLst>
              <c:ext xmlns:c16="http://schemas.microsoft.com/office/drawing/2014/chart" uri="{C3380CC4-5D6E-409C-BE32-E72D297353CC}">
                <c16:uniqueId val="{00000003-A0D8-4FF8-BF2D-A6DC7B178F5A}"/>
              </c:ext>
            </c:extLst>
          </c:dPt>
          <c:dPt>
            <c:idx val="12"/>
            <c:invertIfNegative val="1"/>
            <c:bubble3D val="0"/>
            <c:spPr>
              <a:solidFill>
                <a:srgbClr val="E6E5E5"/>
              </a:solidFill>
            </c:spPr>
            <c:extLst>
              <c:ext xmlns:c16="http://schemas.microsoft.com/office/drawing/2014/chart" uri="{C3380CC4-5D6E-409C-BE32-E72D297353CC}">
                <c16:uniqueId val="{00000005-A0D8-4FF8-BF2D-A6DC7B178F5A}"/>
              </c:ext>
            </c:extLst>
          </c:dPt>
          <c:dPt>
            <c:idx val="13"/>
            <c:invertIfNegative val="1"/>
            <c:bubble3D val="0"/>
            <c:spPr>
              <a:solidFill>
                <a:srgbClr val="E6E5E5"/>
              </a:solidFill>
            </c:spPr>
            <c:extLst>
              <c:ext xmlns:c16="http://schemas.microsoft.com/office/drawing/2014/chart" uri="{C3380CC4-5D6E-409C-BE32-E72D297353CC}">
                <c16:uniqueId val="{00000012-A0D8-4FF8-BF2D-A6DC7B178F5A}"/>
              </c:ext>
            </c:extLst>
          </c:dPt>
          <c:dPt>
            <c:idx val="14"/>
            <c:invertIfNegative val="1"/>
            <c:bubble3D val="0"/>
            <c:spPr>
              <a:solidFill>
                <a:srgbClr val="E6E5E5"/>
              </a:solidFill>
            </c:spPr>
            <c:extLst>
              <c:ext xmlns:c16="http://schemas.microsoft.com/office/drawing/2014/chart" uri="{C3380CC4-5D6E-409C-BE32-E72D297353CC}">
                <c16:uniqueId val="{00000013-A0D8-4FF8-BF2D-A6DC7B178F5A}"/>
              </c:ext>
            </c:extLst>
          </c:dPt>
          <c:dPt>
            <c:idx val="15"/>
            <c:invertIfNegative val="1"/>
            <c:bubble3D val="0"/>
            <c:spPr>
              <a:solidFill>
                <a:srgbClr val="E6E5E5"/>
              </a:solidFill>
            </c:spPr>
            <c:extLst>
              <c:ext xmlns:c16="http://schemas.microsoft.com/office/drawing/2014/chart" uri="{C3380CC4-5D6E-409C-BE32-E72D297353CC}">
                <c16:uniqueId val="{00000014-A0D8-4FF8-BF2D-A6DC7B178F5A}"/>
              </c:ext>
            </c:extLst>
          </c:dPt>
          <c:dPt>
            <c:idx val="16"/>
            <c:invertIfNegative val="1"/>
            <c:bubble3D val="0"/>
            <c:spPr>
              <a:solidFill>
                <a:srgbClr val="E6E5E5"/>
              </a:solidFill>
            </c:spPr>
            <c:extLst>
              <c:ext xmlns:c16="http://schemas.microsoft.com/office/drawing/2014/chart" uri="{C3380CC4-5D6E-409C-BE32-E72D297353CC}">
                <c16:uniqueId val="{00000015-A0D8-4FF8-BF2D-A6DC7B178F5A}"/>
              </c:ext>
            </c:extLst>
          </c:dPt>
          <c:dPt>
            <c:idx val="17"/>
            <c:invertIfNegative val="1"/>
            <c:bubble3D val="0"/>
            <c:spPr>
              <a:solidFill>
                <a:srgbClr val="E6E5E5"/>
              </a:solidFill>
            </c:spPr>
            <c:extLst>
              <c:ext xmlns:c16="http://schemas.microsoft.com/office/drawing/2014/chart" uri="{C3380CC4-5D6E-409C-BE32-E72D297353CC}">
                <c16:uniqueId val="{00000016-A0D8-4FF8-BF2D-A6DC7B178F5A}"/>
              </c:ext>
            </c:extLst>
          </c:dPt>
          <c:dPt>
            <c:idx val="18"/>
            <c:invertIfNegative val="1"/>
            <c:bubble3D val="0"/>
            <c:spPr>
              <a:solidFill>
                <a:srgbClr val="E6E5E5"/>
              </a:solidFill>
            </c:spPr>
            <c:extLst>
              <c:ext xmlns:c16="http://schemas.microsoft.com/office/drawing/2014/chart" uri="{C3380CC4-5D6E-409C-BE32-E72D297353CC}">
                <c16:uniqueId val="{00000017-A0D8-4FF8-BF2D-A6DC7B178F5A}"/>
              </c:ext>
            </c:extLst>
          </c:dPt>
          <c:dPt>
            <c:idx val="19"/>
            <c:invertIfNegative val="1"/>
            <c:bubble3D val="0"/>
            <c:spPr>
              <a:solidFill>
                <a:srgbClr val="E6E5E5"/>
              </a:solidFill>
            </c:spPr>
            <c:extLst>
              <c:ext xmlns:c16="http://schemas.microsoft.com/office/drawing/2014/chart" uri="{C3380CC4-5D6E-409C-BE32-E72D297353CC}">
                <c16:uniqueId val="{00000018-A0D8-4FF8-BF2D-A6DC7B178F5A}"/>
              </c:ext>
            </c:extLst>
          </c:dPt>
          <c:dPt>
            <c:idx val="20"/>
            <c:invertIfNegative val="1"/>
            <c:bubble3D val="0"/>
            <c:spPr>
              <a:solidFill>
                <a:srgbClr val="E6E5E5"/>
              </a:solidFill>
            </c:spPr>
            <c:extLst>
              <c:ext xmlns:c16="http://schemas.microsoft.com/office/drawing/2014/chart" uri="{C3380CC4-5D6E-409C-BE32-E72D297353CC}">
                <c16:uniqueId val="{00000019-A0D8-4FF8-BF2D-A6DC7B178F5A}"/>
              </c:ext>
            </c:extLst>
          </c:dPt>
          <c:dPt>
            <c:idx val="21"/>
            <c:invertIfNegative val="1"/>
            <c:bubble3D val="0"/>
            <c:spPr>
              <a:solidFill>
                <a:srgbClr val="E6E5E5"/>
              </a:solidFill>
            </c:spPr>
            <c:extLst>
              <c:ext xmlns:c16="http://schemas.microsoft.com/office/drawing/2014/chart" uri="{C3380CC4-5D6E-409C-BE32-E72D297353CC}">
                <c16:uniqueId val="{0000001A-A0D8-4FF8-BF2D-A6DC7B178F5A}"/>
              </c:ext>
            </c:extLst>
          </c:dPt>
          <c:dPt>
            <c:idx val="22"/>
            <c:invertIfNegative val="1"/>
            <c:bubble3D val="0"/>
            <c:spPr>
              <a:solidFill>
                <a:srgbClr val="E6E5E5"/>
              </a:solidFill>
            </c:spPr>
            <c:extLst>
              <c:ext xmlns:c16="http://schemas.microsoft.com/office/drawing/2014/chart" uri="{C3380CC4-5D6E-409C-BE32-E72D297353CC}">
                <c16:uniqueId val="{0000001B-A0D8-4FF8-BF2D-A6DC7B178F5A}"/>
              </c:ext>
            </c:extLst>
          </c:dPt>
          <c:dPt>
            <c:idx val="23"/>
            <c:invertIfNegative val="1"/>
            <c:bubble3D val="0"/>
            <c:spPr>
              <a:solidFill>
                <a:srgbClr val="E6E5E5"/>
              </a:solidFill>
            </c:spPr>
            <c:extLst>
              <c:ext xmlns:c16="http://schemas.microsoft.com/office/drawing/2014/chart" uri="{C3380CC4-5D6E-409C-BE32-E72D297353CC}">
                <c16:uniqueId val="{0000001C-A0D8-4FF8-BF2D-A6DC7B178F5A}"/>
              </c:ext>
            </c:extLst>
          </c:dPt>
          <c:dPt>
            <c:idx val="24"/>
            <c:invertIfNegative val="1"/>
            <c:bubble3D val="0"/>
            <c:spPr>
              <a:solidFill>
                <a:srgbClr val="E6E5E5"/>
              </a:solidFill>
            </c:spPr>
            <c:extLst>
              <c:ext xmlns:c16="http://schemas.microsoft.com/office/drawing/2014/chart" uri="{C3380CC4-5D6E-409C-BE32-E72D297353CC}">
                <c16:uniqueId val="{0000001D-A0D8-4FF8-BF2D-A6DC7B178F5A}"/>
              </c:ext>
            </c:extLst>
          </c:dPt>
          <c:dPt>
            <c:idx val="25"/>
            <c:invertIfNegative val="1"/>
            <c:bubble3D val="0"/>
            <c:spPr>
              <a:solidFill>
                <a:srgbClr val="E6E5E5"/>
              </a:solidFill>
            </c:spPr>
            <c:extLst>
              <c:ext xmlns:c16="http://schemas.microsoft.com/office/drawing/2014/chart" uri="{C3380CC4-5D6E-409C-BE32-E72D297353CC}">
                <c16:uniqueId val="{0000001E-A0D8-4FF8-BF2D-A6DC7B178F5A}"/>
              </c:ext>
            </c:extLst>
          </c:dPt>
          <c:dPt>
            <c:idx val="26"/>
            <c:invertIfNegative val="1"/>
            <c:bubble3D val="0"/>
            <c:spPr>
              <a:solidFill>
                <a:srgbClr val="E6E5E5"/>
              </a:solidFill>
            </c:spPr>
            <c:extLst>
              <c:ext xmlns:c16="http://schemas.microsoft.com/office/drawing/2014/chart" uri="{C3380CC4-5D6E-409C-BE32-E72D297353CC}">
                <c16:uniqueId val="{0000001F-A0D8-4FF8-BF2D-A6DC7B178F5A}"/>
              </c:ext>
            </c:extLst>
          </c:dPt>
          <c:dPt>
            <c:idx val="27"/>
            <c:invertIfNegative val="1"/>
            <c:bubble3D val="0"/>
            <c:spPr>
              <a:solidFill>
                <a:srgbClr val="E6E5E5"/>
              </a:solidFill>
            </c:spPr>
            <c:extLst>
              <c:ext xmlns:c16="http://schemas.microsoft.com/office/drawing/2014/chart" uri="{C3380CC4-5D6E-409C-BE32-E72D297353CC}">
                <c16:uniqueId val="{00000020-A0D8-4FF8-BF2D-A6DC7B178F5A}"/>
              </c:ext>
            </c:extLst>
          </c:dPt>
          <c:dPt>
            <c:idx val="28"/>
            <c:invertIfNegative val="1"/>
            <c:bubble3D val="0"/>
            <c:spPr>
              <a:solidFill>
                <a:srgbClr val="E6E5E5"/>
              </a:solidFill>
            </c:spPr>
            <c:extLst>
              <c:ext xmlns:c16="http://schemas.microsoft.com/office/drawing/2014/chart" uri="{C3380CC4-5D6E-409C-BE32-E72D297353CC}">
                <c16:uniqueId val="{00000021-A0D8-4FF8-BF2D-A6DC7B178F5A}"/>
              </c:ext>
            </c:extLst>
          </c:dPt>
          <c:dPt>
            <c:idx val="29"/>
            <c:invertIfNegative val="1"/>
            <c:bubble3D val="0"/>
            <c:spPr>
              <a:solidFill>
                <a:srgbClr val="E6E5E5"/>
              </a:solidFill>
            </c:spPr>
            <c:extLst>
              <c:ext xmlns:c16="http://schemas.microsoft.com/office/drawing/2014/chart" uri="{C3380CC4-5D6E-409C-BE32-E72D297353CC}">
                <c16:uniqueId val="{00000022-A0D8-4FF8-BF2D-A6DC7B178F5A}"/>
              </c:ext>
            </c:extLst>
          </c:dPt>
          <c:dPt>
            <c:idx val="30"/>
            <c:invertIfNegative val="1"/>
            <c:bubble3D val="0"/>
            <c:spPr>
              <a:solidFill>
                <a:srgbClr val="E6E5E5"/>
              </a:solidFill>
            </c:spPr>
            <c:extLst>
              <c:ext xmlns:c16="http://schemas.microsoft.com/office/drawing/2014/chart" uri="{C3380CC4-5D6E-409C-BE32-E72D297353CC}">
                <c16:uniqueId val="{00000023-A0D8-4FF8-BF2D-A6DC7B178F5A}"/>
              </c:ext>
            </c:extLst>
          </c:dPt>
          <c:dPt>
            <c:idx val="31"/>
            <c:invertIfNegative val="1"/>
            <c:bubble3D val="0"/>
            <c:spPr>
              <a:solidFill>
                <a:srgbClr val="E6E5E5"/>
              </a:solidFill>
            </c:spPr>
            <c:extLst>
              <c:ext xmlns:c16="http://schemas.microsoft.com/office/drawing/2014/chart" uri="{C3380CC4-5D6E-409C-BE32-E72D297353CC}">
                <c16:uniqueId val="{00000024-A0D8-4FF8-BF2D-A6DC7B178F5A}"/>
              </c:ext>
            </c:extLst>
          </c:dPt>
          <c:dPt>
            <c:idx val="32"/>
            <c:invertIfNegative val="1"/>
            <c:bubble3D val="0"/>
            <c:spPr>
              <a:solidFill>
                <a:srgbClr val="E6E5E5"/>
              </a:solidFill>
            </c:spPr>
            <c:extLst>
              <c:ext xmlns:c16="http://schemas.microsoft.com/office/drawing/2014/chart" uri="{C3380CC4-5D6E-409C-BE32-E72D297353CC}">
                <c16:uniqueId val="{00000025-A0D8-4FF8-BF2D-A6DC7B178F5A}"/>
              </c:ext>
            </c:extLst>
          </c:dPt>
          <c:dPt>
            <c:idx val="33"/>
            <c:invertIfNegative val="1"/>
            <c:bubble3D val="0"/>
            <c:spPr>
              <a:solidFill>
                <a:srgbClr val="E6E5E5"/>
              </a:solidFill>
            </c:spPr>
            <c:extLst>
              <c:ext xmlns:c16="http://schemas.microsoft.com/office/drawing/2014/chart" uri="{C3380CC4-5D6E-409C-BE32-E72D297353CC}">
                <c16:uniqueId val="{00000026-A0D8-4FF8-BF2D-A6DC7B178F5A}"/>
              </c:ext>
            </c:extLst>
          </c:dPt>
          <c:dPt>
            <c:idx val="34"/>
            <c:invertIfNegative val="1"/>
            <c:bubble3D val="0"/>
            <c:spPr>
              <a:solidFill>
                <a:srgbClr val="E6E5E5"/>
              </a:solidFill>
            </c:spPr>
            <c:extLst>
              <c:ext xmlns:c16="http://schemas.microsoft.com/office/drawing/2014/chart" uri="{C3380CC4-5D6E-409C-BE32-E72D297353CC}">
                <c16:uniqueId val="{00000027-A0D8-4FF8-BF2D-A6DC7B178F5A}"/>
              </c:ext>
            </c:extLst>
          </c:dPt>
          <c:dPt>
            <c:idx val="35"/>
            <c:invertIfNegative val="1"/>
            <c:bubble3D val="0"/>
            <c:spPr>
              <a:solidFill>
                <a:srgbClr val="E6E5E5"/>
              </a:solidFill>
            </c:spPr>
            <c:extLst>
              <c:ext xmlns:c16="http://schemas.microsoft.com/office/drawing/2014/chart" uri="{C3380CC4-5D6E-409C-BE32-E72D297353CC}">
                <c16:uniqueId val="{00000028-A0D8-4FF8-BF2D-A6DC7B178F5A}"/>
              </c:ext>
            </c:extLst>
          </c:dPt>
          <c:dPt>
            <c:idx val="36"/>
            <c:invertIfNegative val="1"/>
            <c:bubble3D val="0"/>
            <c:spPr>
              <a:solidFill>
                <a:srgbClr val="E6E5E5"/>
              </a:solidFill>
            </c:spPr>
            <c:extLst>
              <c:ext xmlns:c16="http://schemas.microsoft.com/office/drawing/2014/chart" uri="{C3380CC4-5D6E-409C-BE32-E72D297353CC}">
                <c16:uniqueId val="{00000029-A0D8-4FF8-BF2D-A6DC7B178F5A}"/>
              </c:ext>
            </c:extLst>
          </c:dPt>
          <c:dPt>
            <c:idx val="37"/>
            <c:invertIfNegative val="1"/>
            <c:bubble3D val="0"/>
            <c:spPr>
              <a:solidFill>
                <a:srgbClr val="E6E5E5"/>
              </a:solidFill>
            </c:spPr>
            <c:extLst>
              <c:ext xmlns:c16="http://schemas.microsoft.com/office/drawing/2014/chart" uri="{C3380CC4-5D6E-409C-BE32-E72D297353CC}">
                <c16:uniqueId val="{0000002A-A0D8-4FF8-BF2D-A6DC7B178F5A}"/>
              </c:ext>
            </c:extLst>
          </c:dPt>
          <c:dPt>
            <c:idx val="38"/>
            <c:invertIfNegative val="1"/>
            <c:bubble3D val="0"/>
            <c:spPr>
              <a:solidFill>
                <a:srgbClr val="E6E5E5"/>
              </a:solidFill>
            </c:spPr>
            <c:extLst>
              <c:ext xmlns:c16="http://schemas.microsoft.com/office/drawing/2014/chart" uri="{C3380CC4-5D6E-409C-BE32-E72D297353CC}">
                <c16:uniqueId val="{0000002B-A0D8-4FF8-BF2D-A6DC7B178F5A}"/>
              </c:ext>
            </c:extLst>
          </c:dPt>
          <c:dPt>
            <c:idx val="39"/>
            <c:invertIfNegative val="1"/>
            <c:bubble3D val="0"/>
            <c:spPr>
              <a:solidFill>
                <a:srgbClr val="E6E5E5"/>
              </a:solidFill>
            </c:spPr>
            <c:extLst>
              <c:ext xmlns:c16="http://schemas.microsoft.com/office/drawing/2014/chart" uri="{C3380CC4-5D6E-409C-BE32-E72D297353CC}">
                <c16:uniqueId val="{0000002C-A0D8-4FF8-BF2D-A6DC7B178F5A}"/>
              </c:ext>
            </c:extLst>
          </c:dPt>
          <c:dPt>
            <c:idx val="40"/>
            <c:invertIfNegative val="1"/>
            <c:bubble3D val="0"/>
            <c:spPr>
              <a:solidFill>
                <a:srgbClr val="E6E5E5"/>
              </a:solidFill>
            </c:spPr>
            <c:extLst>
              <c:ext xmlns:c16="http://schemas.microsoft.com/office/drawing/2014/chart" uri="{C3380CC4-5D6E-409C-BE32-E72D297353CC}">
                <c16:uniqueId val="{0000002D-A0D8-4FF8-BF2D-A6DC7B178F5A}"/>
              </c:ext>
            </c:extLst>
          </c:dPt>
          <c:dPt>
            <c:idx val="41"/>
            <c:invertIfNegative val="1"/>
            <c:bubble3D val="0"/>
            <c:spPr>
              <a:solidFill>
                <a:srgbClr val="E6E5E5"/>
              </a:solidFill>
            </c:spPr>
            <c:extLst>
              <c:ext xmlns:c16="http://schemas.microsoft.com/office/drawing/2014/chart" uri="{C3380CC4-5D6E-409C-BE32-E72D297353CC}">
                <c16:uniqueId val="{0000002E-A0D8-4FF8-BF2D-A6DC7B178F5A}"/>
              </c:ext>
            </c:extLst>
          </c:dPt>
          <c:dPt>
            <c:idx val="42"/>
            <c:invertIfNegative val="1"/>
            <c:bubble3D val="0"/>
            <c:spPr>
              <a:solidFill>
                <a:srgbClr val="E6E5E5"/>
              </a:solidFill>
            </c:spPr>
            <c:extLst>
              <c:ext xmlns:c16="http://schemas.microsoft.com/office/drawing/2014/chart" uri="{C3380CC4-5D6E-409C-BE32-E72D297353CC}">
                <c16:uniqueId val="{00000007-A0D8-4FF8-BF2D-A6DC7B178F5A}"/>
              </c:ext>
            </c:extLst>
          </c:dPt>
          <c:dPt>
            <c:idx val="43"/>
            <c:invertIfNegative val="1"/>
            <c:bubble3D val="0"/>
            <c:spPr>
              <a:solidFill>
                <a:srgbClr val="E6E5E5"/>
              </a:solidFill>
            </c:spPr>
            <c:extLst>
              <c:ext xmlns:c16="http://schemas.microsoft.com/office/drawing/2014/chart" uri="{C3380CC4-5D6E-409C-BE32-E72D297353CC}">
                <c16:uniqueId val="{0000002F-A0D8-4FF8-BF2D-A6DC7B178F5A}"/>
              </c:ext>
            </c:extLst>
          </c:dPt>
          <c:dPt>
            <c:idx val="44"/>
            <c:invertIfNegative val="1"/>
            <c:bubble3D val="0"/>
            <c:spPr>
              <a:solidFill>
                <a:srgbClr val="E6E5E5"/>
              </a:solidFill>
            </c:spPr>
            <c:extLst>
              <c:ext xmlns:c16="http://schemas.microsoft.com/office/drawing/2014/chart" uri="{C3380CC4-5D6E-409C-BE32-E72D297353CC}">
                <c16:uniqueId val="{00000030-A0D8-4FF8-BF2D-A6DC7B178F5A}"/>
              </c:ext>
            </c:extLst>
          </c:dPt>
          <c:dPt>
            <c:idx val="45"/>
            <c:invertIfNegative val="1"/>
            <c:bubble3D val="0"/>
            <c:spPr>
              <a:solidFill>
                <a:srgbClr val="E6E5E5"/>
              </a:solidFill>
            </c:spPr>
            <c:extLst>
              <c:ext xmlns:c16="http://schemas.microsoft.com/office/drawing/2014/chart" uri="{C3380CC4-5D6E-409C-BE32-E72D297353CC}">
                <c16:uniqueId val="{00000031-A0D8-4FF8-BF2D-A6DC7B178F5A}"/>
              </c:ext>
            </c:extLst>
          </c:dPt>
          <c:dPt>
            <c:idx val="46"/>
            <c:invertIfNegative val="0"/>
            <c:bubble3D val="0"/>
            <c:spPr>
              <a:solidFill>
                <a:srgbClr val="E6E5E5"/>
              </a:solidFill>
              <a:ln>
                <a:noFill/>
              </a:ln>
              <a:effectLst/>
            </c:spPr>
            <c:extLst>
              <c:ext xmlns:c16="http://schemas.microsoft.com/office/drawing/2014/chart" uri="{C3380CC4-5D6E-409C-BE32-E72D297353CC}">
                <c16:uniqueId val="{00000032-A0D8-4FF8-BF2D-A6DC7B178F5A}"/>
              </c:ext>
            </c:extLst>
          </c:dPt>
          <c:dPt>
            <c:idx val="47"/>
            <c:invertIfNegative val="1"/>
            <c:bubble3D val="0"/>
            <c:spPr>
              <a:solidFill>
                <a:srgbClr val="E6E5E5"/>
              </a:solidFill>
            </c:spPr>
            <c:extLst>
              <c:ext xmlns:c16="http://schemas.microsoft.com/office/drawing/2014/chart" uri="{C3380CC4-5D6E-409C-BE32-E72D297353CC}">
                <c16:uniqueId val="{00000033-A0D8-4FF8-BF2D-A6DC7B178F5A}"/>
              </c:ext>
            </c:extLst>
          </c:dPt>
          <c:dPt>
            <c:idx val="48"/>
            <c:invertIfNegative val="0"/>
            <c:bubble3D val="0"/>
            <c:spPr>
              <a:solidFill>
                <a:srgbClr val="E6E5E5"/>
              </a:solidFill>
              <a:ln>
                <a:noFill/>
              </a:ln>
              <a:effectLst/>
            </c:spPr>
            <c:extLst>
              <c:ext xmlns:c16="http://schemas.microsoft.com/office/drawing/2014/chart" uri="{C3380CC4-5D6E-409C-BE32-E72D297353CC}">
                <c16:uniqueId val="{00000034-A0D8-4FF8-BF2D-A6DC7B178F5A}"/>
              </c:ext>
            </c:extLst>
          </c:dPt>
          <c:dPt>
            <c:idx val="49"/>
            <c:invertIfNegative val="1"/>
            <c:bubble3D val="0"/>
            <c:spPr>
              <a:solidFill>
                <a:srgbClr val="E6E5E5"/>
              </a:solidFill>
            </c:spPr>
            <c:extLst>
              <c:ext xmlns:c16="http://schemas.microsoft.com/office/drawing/2014/chart" uri="{C3380CC4-5D6E-409C-BE32-E72D297353CC}">
                <c16:uniqueId val="{00000035-A0D8-4FF8-BF2D-A6DC7B178F5A}"/>
              </c:ext>
            </c:extLst>
          </c:dPt>
          <c:dPt>
            <c:idx val="50"/>
            <c:invertIfNegative val="1"/>
            <c:bubble3D val="0"/>
            <c:spPr>
              <a:solidFill>
                <a:srgbClr val="E6E5E5"/>
              </a:solidFill>
            </c:spPr>
            <c:extLst>
              <c:ext xmlns:c16="http://schemas.microsoft.com/office/drawing/2014/chart" uri="{C3380CC4-5D6E-409C-BE32-E72D297353CC}">
                <c16:uniqueId val="{00000036-A0D8-4FF8-BF2D-A6DC7B178F5A}"/>
              </c:ext>
            </c:extLst>
          </c:dPt>
          <c:dPt>
            <c:idx val="51"/>
            <c:invertIfNegative val="1"/>
            <c:bubble3D val="0"/>
            <c:spPr>
              <a:solidFill>
                <a:srgbClr val="E6E5E5"/>
              </a:solidFill>
            </c:spPr>
            <c:extLst>
              <c:ext xmlns:c16="http://schemas.microsoft.com/office/drawing/2014/chart" uri="{C3380CC4-5D6E-409C-BE32-E72D297353CC}">
                <c16:uniqueId val="{00000037-A0D8-4FF8-BF2D-A6DC7B178F5A}"/>
              </c:ext>
            </c:extLst>
          </c:dPt>
          <c:dPt>
            <c:idx val="52"/>
            <c:invertIfNegative val="0"/>
            <c:bubble3D val="0"/>
            <c:spPr>
              <a:solidFill>
                <a:srgbClr val="E6E5E5"/>
              </a:solidFill>
              <a:ln>
                <a:noFill/>
              </a:ln>
              <a:effectLst/>
            </c:spPr>
            <c:extLst>
              <c:ext xmlns:c16="http://schemas.microsoft.com/office/drawing/2014/chart" uri="{C3380CC4-5D6E-409C-BE32-E72D297353CC}">
                <c16:uniqueId val="{00000038-A0D8-4FF8-BF2D-A6DC7B178F5A}"/>
              </c:ext>
            </c:extLst>
          </c:dPt>
          <c:dPt>
            <c:idx val="53"/>
            <c:invertIfNegative val="1"/>
            <c:bubble3D val="0"/>
            <c:spPr>
              <a:solidFill>
                <a:srgbClr val="E6E5E5"/>
              </a:solidFill>
            </c:spPr>
            <c:extLst>
              <c:ext xmlns:c16="http://schemas.microsoft.com/office/drawing/2014/chart" uri="{C3380CC4-5D6E-409C-BE32-E72D297353CC}">
                <c16:uniqueId val="{0000006B-B572-4DF2-A18B-EB5D630E70B4}"/>
              </c:ext>
            </c:extLst>
          </c:dPt>
          <c:dPt>
            <c:idx val="54"/>
            <c:invertIfNegative val="1"/>
            <c:bubble3D val="0"/>
            <c:spPr>
              <a:solidFill>
                <a:srgbClr val="E6E5E5"/>
              </a:solidFill>
            </c:spPr>
            <c:extLst>
              <c:ext xmlns:c16="http://schemas.microsoft.com/office/drawing/2014/chart" uri="{C3380CC4-5D6E-409C-BE32-E72D297353CC}">
                <c16:uniqueId val="{0000006D-B572-4DF2-A18B-EB5D630E70B4}"/>
              </c:ext>
            </c:extLst>
          </c:dPt>
          <c:dPt>
            <c:idx val="55"/>
            <c:invertIfNegative val="1"/>
            <c:bubble3D val="0"/>
            <c:spPr>
              <a:solidFill>
                <a:srgbClr val="E6E5E5"/>
              </a:solidFill>
            </c:spPr>
            <c:extLst>
              <c:ext xmlns:c16="http://schemas.microsoft.com/office/drawing/2014/chart" uri="{C3380CC4-5D6E-409C-BE32-E72D297353CC}">
                <c16:uniqueId val="{0000006F-B572-4DF2-A18B-EB5D630E70B4}"/>
              </c:ext>
            </c:extLst>
          </c:dPt>
          <c:dPt>
            <c:idx val="56"/>
            <c:invertIfNegative val="1"/>
            <c:bubble3D val="0"/>
            <c:spPr>
              <a:solidFill>
                <a:srgbClr val="E6E5E5"/>
              </a:solidFill>
            </c:spPr>
            <c:extLst>
              <c:ext xmlns:c16="http://schemas.microsoft.com/office/drawing/2014/chart" uri="{C3380CC4-5D6E-409C-BE32-E72D297353CC}">
                <c16:uniqueId val="{00000071-B572-4DF2-A18B-EB5D630E70B4}"/>
              </c:ext>
            </c:extLst>
          </c:dPt>
          <c:dPt>
            <c:idx val="57"/>
            <c:invertIfNegative val="1"/>
            <c:bubble3D val="0"/>
            <c:spPr>
              <a:solidFill>
                <a:srgbClr val="E6E5E5"/>
              </a:solidFill>
            </c:spPr>
            <c:extLst>
              <c:ext xmlns:c16="http://schemas.microsoft.com/office/drawing/2014/chart" uri="{C3380CC4-5D6E-409C-BE32-E72D297353CC}">
                <c16:uniqueId val="{00000073-B572-4DF2-A18B-EB5D630E70B4}"/>
              </c:ext>
            </c:extLst>
          </c:dPt>
          <c:dPt>
            <c:idx val="58"/>
            <c:invertIfNegative val="1"/>
            <c:bubble3D val="0"/>
            <c:spPr>
              <a:solidFill>
                <a:srgbClr val="E6E5E5"/>
              </a:solidFill>
            </c:spPr>
            <c:extLst>
              <c:ext xmlns:c16="http://schemas.microsoft.com/office/drawing/2014/chart" uri="{C3380CC4-5D6E-409C-BE32-E72D297353CC}">
                <c16:uniqueId val="{00000075-B572-4DF2-A18B-EB5D630E70B4}"/>
              </c:ext>
            </c:extLst>
          </c:dPt>
          <c:dPt>
            <c:idx val="59"/>
            <c:invertIfNegative val="1"/>
            <c:bubble3D val="0"/>
            <c:spPr>
              <a:solidFill>
                <a:srgbClr val="E6E5E5"/>
              </a:solidFill>
            </c:spPr>
            <c:extLst>
              <c:ext xmlns:c16="http://schemas.microsoft.com/office/drawing/2014/chart" uri="{C3380CC4-5D6E-409C-BE32-E72D297353CC}">
                <c16:uniqueId val="{00000077-B572-4DF2-A18B-EB5D630E70B4}"/>
              </c:ext>
            </c:extLst>
          </c:dPt>
          <c:dPt>
            <c:idx val="60"/>
            <c:invertIfNegative val="1"/>
            <c:bubble3D val="0"/>
            <c:spPr>
              <a:solidFill>
                <a:srgbClr val="E6E5E5"/>
              </a:solidFill>
            </c:spPr>
            <c:extLst>
              <c:ext xmlns:c16="http://schemas.microsoft.com/office/drawing/2014/chart" uri="{C3380CC4-5D6E-409C-BE32-E72D297353CC}">
                <c16:uniqueId val="{00000079-B572-4DF2-A18B-EB5D630E70B4}"/>
              </c:ext>
            </c:extLst>
          </c:dPt>
          <c:dPt>
            <c:idx val="61"/>
            <c:invertIfNegative val="1"/>
            <c:bubble3D val="0"/>
            <c:spPr>
              <a:solidFill>
                <a:srgbClr val="E6E5E5"/>
              </a:solidFill>
            </c:spPr>
            <c:extLst>
              <c:ext xmlns:c16="http://schemas.microsoft.com/office/drawing/2014/chart" uri="{C3380CC4-5D6E-409C-BE32-E72D297353CC}">
                <c16:uniqueId val="{0000007B-B572-4DF2-A18B-EB5D630E70B4}"/>
              </c:ext>
            </c:extLst>
          </c:dPt>
          <c:dPt>
            <c:idx val="62"/>
            <c:invertIfNegative val="1"/>
            <c:bubble3D val="0"/>
            <c:spPr>
              <a:solidFill>
                <a:srgbClr val="E6E5E5"/>
              </a:solidFill>
            </c:spPr>
            <c:extLst>
              <c:ext xmlns:c16="http://schemas.microsoft.com/office/drawing/2014/chart" uri="{C3380CC4-5D6E-409C-BE32-E72D297353CC}">
                <c16:uniqueId val="{0000007D-B572-4DF2-A18B-EB5D630E70B4}"/>
              </c:ext>
            </c:extLst>
          </c:dPt>
          <c:dPt>
            <c:idx val="63"/>
            <c:invertIfNegative val="1"/>
            <c:bubble3D val="0"/>
            <c:spPr>
              <a:solidFill>
                <a:srgbClr val="E6E5E5"/>
              </a:solidFill>
            </c:spPr>
            <c:extLst>
              <c:ext xmlns:c16="http://schemas.microsoft.com/office/drawing/2014/chart" uri="{C3380CC4-5D6E-409C-BE32-E72D297353CC}">
                <c16:uniqueId val="{0000007F-B572-4DF2-A18B-EB5D630E70B4}"/>
              </c:ext>
            </c:extLst>
          </c:dPt>
          <c:dPt>
            <c:idx val="64"/>
            <c:invertIfNegative val="1"/>
            <c:bubble3D val="0"/>
            <c:spPr>
              <a:solidFill>
                <a:srgbClr val="E6E5E5"/>
              </a:solidFill>
            </c:spPr>
            <c:extLst>
              <c:ext xmlns:c16="http://schemas.microsoft.com/office/drawing/2014/chart" uri="{C3380CC4-5D6E-409C-BE32-E72D297353CC}">
                <c16:uniqueId val="{00000081-B572-4DF2-A18B-EB5D630E70B4}"/>
              </c:ext>
            </c:extLst>
          </c:dPt>
          <c:dPt>
            <c:idx val="65"/>
            <c:invertIfNegative val="1"/>
            <c:bubble3D val="0"/>
            <c:spPr>
              <a:solidFill>
                <a:srgbClr val="E6E5E5"/>
              </a:solidFill>
            </c:spPr>
            <c:extLst>
              <c:ext xmlns:c16="http://schemas.microsoft.com/office/drawing/2014/chart" uri="{C3380CC4-5D6E-409C-BE32-E72D297353CC}">
                <c16:uniqueId val="{00000083-B572-4DF2-A18B-EB5D630E70B4}"/>
              </c:ext>
            </c:extLst>
          </c:dPt>
          <c:dPt>
            <c:idx val="66"/>
            <c:invertIfNegative val="1"/>
            <c:bubble3D val="0"/>
            <c:spPr>
              <a:solidFill>
                <a:srgbClr val="E6E5E5"/>
              </a:solidFill>
            </c:spPr>
            <c:extLst>
              <c:ext xmlns:c16="http://schemas.microsoft.com/office/drawing/2014/chart" uri="{C3380CC4-5D6E-409C-BE32-E72D297353CC}">
                <c16:uniqueId val="{00000085-B572-4DF2-A18B-EB5D630E70B4}"/>
              </c:ext>
            </c:extLst>
          </c:dPt>
          <c:dPt>
            <c:idx val="67"/>
            <c:invertIfNegative val="1"/>
            <c:bubble3D val="0"/>
            <c:spPr>
              <a:solidFill>
                <a:srgbClr val="E6E5E5"/>
              </a:solidFill>
            </c:spPr>
            <c:extLst>
              <c:ext xmlns:c16="http://schemas.microsoft.com/office/drawing/2014/chart" uri="{C3380CC4-5D6E-409C-BE32-E72D297353CC}">
                <c16:uniqueId val="{00000087-B572-4DF2-A18B-EB5D630E70B4}"/>
              </c:ext>
            </c:extLst>
          </c:dPt>
          <c:dPt>
            <c:idx val="68"/>
            <c:invertIfNegative val="1"/>
            <c:bubble3D val="0"/>
            <c:spPr>
              <a:solidFill>
                <a:srgbClr val="E6E5E5"/>
              </a:solidFill>
            </c:spPr>
            <c:extLst>
              <c:ext xmlns:c16="http://schemas.microsoft.com/office/drawing/2014/chart" uri="{C3380CC4-5D6E-409C-BE32-E72D297353CC}">
                <c16:uniqueId val="{00000089-B572-4DF2-A18B-EB5D630E70B4}"/>
              </c:ext>
            </c:extLst>
          </c:dPt>
          <c:dPt>
            <c:idx val="69"/>
            <c:invertIfNegative val="1"/>
            <c:bubble3D val="0"/>
            <c:spPr>
              <a:solidFill>
                <a:srgbClr val="E6E5E5"/>
              </a:solidFill>
            </c:spPr>
            <c:extLst>
              <c:ext xmlns:c16="http://schemas.microsoft.com/office/drawing/2014/chart" uri="{C3380CC4-5D6E-409C-BE32-E72D297353CC}">
                <c16:uniqueId val="{0000008B-B572-4DF2-A18B-EB5D630E70B4}"/>
              </c:ext>
            </c:extLst>
          </c:dPt>
          <c:dPt>
            <c:idx val="70"/>
            <c:invertIfNegative val="1"/>
            <c:bubble3D val="0"/>
            <c:spPr>
              <a:solidFill>
                <a:srgbClr val="E6E5E5"/>
              </a:solidFill>
            </c:spPr>
            <c:extLst>
              <c:ext xmlns:c16="http://schemas.microsoft.com/office/drawing/2014/chart" uri="{C3380CC4-5D6E-409C-BE32-E72D297353CC}">
                <c16:uniqueId val="{0000008D-B572-4DF2-A18B-EB5D630E70B4}"/>
              </c:ext>
            </c:extLst>
          </c:dPt>
          <c:dPt>
            <c:idx val="71"/>
            <c:invertIfNegative val="1"/>
            <c:bubble3D val="0"/>
            <c:spPr>
              <a:solidFill>
                <a:srgbClr val="E6E5E5"/>
              </a:solidFill>
            </c:spPr>
            <c:extLst>
              <c:ext xmlns:c16="http://schemas.microsoft.com/office/drawing/2014/chart" uri="{C3380CC4-5D6E-409C-BE32-E72D297353CC}">
                <c16:uniqueId val="{0000008F-B572-4DF2-A18B-EB5D630E70B4}"/>
              </c:ext>
            </c:extLst>
          </c:dPt>
          <c:dPt>
            <c:idx val="72"/>
            <c:invertIfNegative val="1"/>
            <c:bubble3D val="0"/>
            <c:spPr>
              <a:solidFill>
                <a:srgbClr val="E6E5E5"/>
              </a:solidFill>
            </c:spPr>
            <c:extLst>
              <c:ext xmlns:c16="http://schemas.microsoft.com/office/drawing/2014/chart" uri="{C3380CC4-5D6E-409C-BE32-E72D297353CC}">
                <c16:uniqueId val="{00000091-B572-4DF2-A18B-EB5D630E70B4}"/>
              </c:ext>
            </c:extLst>
          </c:dPt>
          <c:dPt>
            <c:idx val="73"/>
            <c:invertIfNegative val="1"/>
            <c:bubble3D val="0"/>
            <c:spPr>
              <a:solidFill>
                <a:srgbClr val="E6E5E5"/>
              </a:solidFill>
            </c:spPr>
            <c:extLst>
              <c:ext xmlns:c16="http://schemas.microsoft.com/office/drawing/2014/chart" uri="{C3380CC4-5D6E-409C-BE32-E72D297353CC}">
                <c16:uniqueId val="{00000093-B572-4DF2-A18B-EB5D630E70B4}"/>
              </c:ext>
            </c:extLst>
          </c:dPt>
          <c:dPt>
            <c:idx val="74"/>
            <c:invertIfNegative val="1"/>
            <c:bubble3D val="0"/>
            <c:spPr>
              <a:solidFill>
                <a:srgbClr val="E6E5E5"/>
              </a:solidFill>
            </c:spPr>
            <c:extLst>
              <c:ext xmlns:c16="http://schemas.microsoft.com/office/drawing/2014/chart" uri="{C3380CC4-5D6E-409C-BE32-E72D297353CC}">
                <c16:uniqueId val="{00000095-B572-4DF2-A18B-EB5D630E70B4}"/>
              </c:ext>
            </c:extLst>
          </c:dPt>
          <c:dPt>
            <c:idx val="75"/>
            <c:invertIfNegative val="1"/>
            <c:bubble3D val="0"/>
            <c:spPr>
              <a:solidFill>
                <a:srgbClr val="E6E5E5"/>
              </a:solidFill>
            </c:spPr>
            <c:extLst>
              <c:ext xmlns:c16="http://schemas.microsoft.com/office/drawing/2014/chart" uri="{C3380CC4-5D6E-409C-BE32-E72D297353CC}">
                <c16:uniqueId val="{00000097-B572-4DF2-A18B-EB5D630E70B4}"/>
              </c:ext>
            </c:extLst>
          </c:dPt>
          <c:dPt>
            <c:idx val="76"/>
            <c:invertIfNegative val="1"/>
            <c:bubble3D val="0"/>
            <c:spPr>
              <a:solidFill>
                <a:srgbClr val="E6E5E5"/>
              </a:solidFill>
            </c:spPr>
            <c:extLst>
              <c:ext xmlns:c16="http://schemas.microsoft.com/office/drawing/2014/chart" uri="{C3380CC4-5D6E-409C-BE32-E72D297353CC}">
                <c16:uniqueId val="{00000099-B572-4DF2-A18B-EB5D630E70B4}"/>
              </c:ext>
            </c:extLst>
          </c:dPt>
          <c:dPt>
            <c:idx val="77"/>
            <c:invertIfNegative val="1"/>
            <c:bubble3D val="0"/>
            <c:spPr>
              <a:solidFill>
                <a:srgbClr val="E6E5E5"/>
              </a:solidFill>
            </c:spPr>
            <c:extLst>
              <c:ext xmlns:c16="http://schemas.microsoft.com/office/drawing/2014/chart" uri="{C3380CC4-5D6E-409C-BE32-E72D297353CC}">
                <c16:uniqueId val="{0000009B-B572-4DF2-A18B-EB5D630E70B4}"/>
              </c:ext>
            </c:extLst>
          </c:dPt>
          <c:dPt>
            <c:idx val="78"/>
            <c:invertIfNegative val="1"/>
            <c:bubble3D val="0"/>
            <c:spPr>
              <a:solidFill>
                <a:srgbClr val="E6E5E5"/>
              </a:solidFill>
            </c:spPr>
            <c:extLst>
              <c:ext xmlns:c16="http://schemas.microsoft.com/office/drawing/2014/chart" uri="{C3380CC4-5D6E-409C-BE32-E72D297353CC}">
                <c16:uniqueId val="{0000009D-B572-4DF2-A18B-EB5D630E70B4}"/>
              </c:ext>
            </c:extLst>
          </c:dPt>
          <c:dPt>
            <c:idx val="79"/>
            <c:invertIfNegative val="1"/>
            <c:bubble3D val="0"/>
            <c:spPr>
              <a:solidFill>
                <a:srgbClr val="E6E5E5"/>
              </a:solidFill>
            </c:spPr>
            <c:extLst>
              <c:ext xmlns:c16="http://schemas.microsoft.com/office/drawing/2014/chart" uri="{C3380CC4-5D6E-409C-BE32-E72D297353CC}">
                <c16:uniqueId val="{0000009F-B572-4DF2-A18B-EB5D630E70B4}"/>
              </c:ext>
            </c:extLst>
          </c:dPt>
          <c:dPt>
            <c:idx val="80"/>
            <c:invertIfNegative val="1"/>
            <c:bubble3D val="0"/>
            <c:spPr>
              <a:solidFill>
                <a:srgbClr val="E6E5E5"/>
              </a:solidFill>
            </c:spPr>
            <c:extLst>
              <c:ext xmlns:c16="http://schemas.microsoft.com/office/drawing/2014/chart" uri="{C3380CC4-5D6E-409C-BE32-E72D297353CC}">
                <c16:uniqueId val="{000000A1-B572-4DF2-A18B-EB5D630E70B4}"/>
              </c:ext>
            </c:extLst>
          </c:dPt>
          <c:dPt>
            <c:idx val="81"/>
            <c:invertIfNegative val="1"/>
            <c:bubble3D val="0"/>
            <c:spPr>
              <a:solidFill>
                <a:srgbClr val="E6E5E5"/>
              </a:solidFill>
            </c:spPr>
            <c:extLst>
              <c:ext xmlns:c16="http://schemas.microsoft.com/office/drawing/2014/chart" uri="{C3380CC4-5D6E-409C-BE32-E72D297353CC}">
                <c16:uniqueId val="{000000A3-B572-4DF2-A18B-EB5D630E70B4}"/>
              </c:ext>
            </c:extLst>
          </c:dPt>
          <c:dPt>
            <c:idx val="82"/>
            <c:invertIfNegative val="1"/>
            <c:bubble3D val="0"/>
            <c:spPr>
              <a:solidFill>
                <a:srgbClr val="E6E5E5"/>
              </a:solidFill>
            </c:spPr>
            <c:extLst>
              <c:ext xmlns:c16="http://schemas.microsoft.com/office/drawing/2014/chart" uri="{C3380CC4-5D6E-409C-BE32-E72D297353CC}">
                <c16:uniqueId val="{000000A5-B572-4DF2-A18B-EB5D630E70B4}"/>
              </c:ext>
            </c:extLst>
          </c:dPt>
          <c:dPt>
            <c:idx val="83"/>
            <c:invertIfNegative val="1"/>
            <c:bubble3D val="0"/>
            <c:spPr>
              <a:solidFill>
                <a:srgbClr val="E6E5E5"/>
              </a:solidFill>
            </c:spPr>
            <c:extLst>
              <c:ext xmlns:c16="http://schemas.microsoft.com/office/drawing/2014/chart" uri="{C3380CC4-5D6E-409C-BE32-E72D297353CC}">
                <c16:uniqueId val="{000000A7-B572-4DF2-A18B-EB5D630E70B4}"/>
              </c:ext>
            </c:extLst>
          </c:dPt>
          <c:dPt>
            <c:idx val="84"/>
            <c:invertIfNegative val="1"/>
            <c:bubble3D val="0"/>
            <c:spPr>
              <a:solidFill>
                <a:srgbClr val="E6E5E5"/>
              </a:solidFill>
            </c:spPr>
            <c:extLst>
              <c:ext xmlns:c16="http://schemas.microsoft.com/office/drawing/2014/chart" uri="{C3380CC4-5D6E-409C-BE32-E72D297353CC}">
                <c16:uniqueId val="{000000A9-B572-4DF2-A18B-EB5D630E70B4}"/>
              </c:ext>
            </c:extLst>
          </c:dPt>
          <c:dPt>
            <c:idx val="85"/>
            <c:invertIfNegative val="1"/>
            <c:bubble3D val="0"/>
            <c:spPr>
              <a:solidFill>
                <a:srgbClr val="E6E5E5"/>
              </a:solidFill>
            </c:spPr>
            <c:extLst>
              <c:ext xmlns:c16="http://schemas.microsoft.com/office/drawing/2014/chart" uri="{C3380CC4-5D6E-409C-BE32-E72D297353CC}">
                <c16:uniqueId val="{000000AB-B572-4DF2-A18B-EB5D630E70B4}"/>
              </c:ext>
            </c:extLst>
          </c:dPt>
          <c:dPt>
            <c:idx val="86"/>
            <c:invertIfNegative val="1"/>
            <c:bubble3D val="0"/>
            <c:spPr>
              <a:solidFill>
                <a:srgbClr val="E6E5E5"/>
              </a:solidFill>
            </c:spPr>
            <c:extLst>
              <c:ext xmlns:c16="http://schemas.microsoft.com/office/drawing/2014/chart" uri="{C3380CC4-5D6E-409C-BE32-E72D297353CC}">
                <c16:uniqueId val="{000000AD-B572-4DF2-A18B-EB5D630E70B4}"/>
              </c:ext>
            </c:extLst>
          </c:dPt>
          <c:dPt>
            <c:idx val="87"/>
            <c:invertIfNegative val="1"/>
            <c:bubble3D val="0"/>
            <c:spPr>
              <a:solidFill>
                <a:srgbClr val="E6E5E5"/>
              </a:solidFill>
            </c:spPr>
            <c:extLst>
              <c:ext xmlns:c16="http://schemas.microsoft.com/office/drawing/2014/chart" uri="{C3380CC4-5D6E-409C-BE32-E72D297353CC}">
                <c16:uniqueId val="{000000AF-B572-4DF2-A18B-EB5D630E70B4}"/>
              </c:ext>
            </c:extLst>
          </c:dPt>
          <c:dPt>
            <c:idx val="88"/>
            <c:invertIfNegative val="1"/>
            <c:bubble3D val="0"/>
            <c:spPr>
              <a:solidFill>
                <a:srgbClr val="E6E5E5"/>
              </a:solidFill>
            </c:spPr>
            <c:extLst>
              <c:ext xmlns:c16="http://schemas.microsoft.com/office/drawing/2014/chart" uri="{C3380CC4-5D6E-409C-BE32-E72D297353CC}">
                <c16:uniqueId val="{000000B1-B572-4DF2-A18B-EB5D630E70B4}"/>
              </c:ext>
            </c:extLst>
          </c:dPt>
          <c:dPt>
            <c:idx val="89"/>
            <c:invertIfNegative val="1"/>
            <c:bubble3D val="0"/>
            <c:spPr>
              <a:solidFill>
                <a:srgbClr val="E6E5E5"/>
              </a:solidFill>
            </c:spPr>
            <c:extLst>
              <c:ext xmlns:c16="http://schemas.microsoft.com/office/drawing/2014/chart" uri="{C3380CC4-5D6E-409C-BE32-E72D297353CC}">
                <c16:uniqueId val="{000000B3-B572-4DF2-A18B-EB5D630E70B4}"/>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0D8-4FF8-BF2D-A6DC7B178F5A}"/>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0D8-4FF8-BF2D-A6DC7B178F5A}"/>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A0D8-4FF8-BF2D-A6DC7B178F5A}"/>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0D8-4FF8-BF2D-A6DC7B178F5A}"/>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0D8-4FF8-BF2D-A6DC7B178F5A}"/>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A0D8-4FF8-BF2D-A6DC7B178F5A}"/>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A0D8-4FF8-BF2D-A6DC7B178F5A}"/>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0D8-4FF8-BF2D-A6DC7B178F5A}"/>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A0D8-4FF8-BF2D-A6DC7B178F5A}"/>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0D8-4FF8-BF2D-A6DC7B178F5A}"/>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0D8-4FF8-BF2D-A6DC7B178F5A}"/>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0D8-4FF8-BF2D-A6DC7B178F5A}"/>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0D8-4FF8-BF2D-A6DC7B178F5A}"/>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A0D8-4FF8-BF2D-A6DC7B178F5A}"/>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A0D8-4FF8-BF2D-A6DC7B178F5A}"/>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A0D8-4FF8-BF2D-A6DC7B178F5A}"/>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A0D8-4FF8-BF2D-A6DC7B178F5A}"/>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A0D8-4FF8-BF2D-A6DC7B178F5A}"/>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A0D8-4FF8-BF2D-A6DC7B178F5A}"/>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A0D8-4FF8-BF2D-A6DC7B178F5A}"/>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A0D8-4FF8-BF2D-A6DC7B178F5A}"/>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0D8-4FF8-BF2D-A6DC7B178F5A}"/>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A0D8-4FF8-BF2D-A6DC7B178F5A}"/>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A0D8-4FF8-BF2D-A6DC7B178F5A}"/>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A0D8-4FF8-BF2D-A6DC7B178F5A}"/>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A0D8-4FF8-BF2D-A6DC7B178F5A}"/>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A0D8-4FF8-BF2D-A6DC7B178F5A}"/>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A0D8-4FF8-BF2D-A6DC7B178F5A}"/>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A0D8-4FF8-BF2D-A6DC7B178F5A}"/>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A0D8-4FF8-BF2D-A6DC7B178F5A}"/>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A0D8-4FF8-BF2D-A6DC7B178F5A}"/>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A0D8-4FF8-BF2D-A6DC7B178F5A}"/>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A0D8-4FF8-BF2D-A6DC7B178F5A}"/>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A0D8-4FF8-BF2D-A6DC7B178F5A}"/>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A0D8-4FF8-BF2D-A6DC7B178F5A}"/>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A0D8-4FF8-BF2D-A6DC7B178F5A}"/>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A0D8-4FF8-BF2D-A6DC7B178F5A}"/>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A0D8-4FF8-BF2D-A6DC7B178F5A}"/>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A0D8-4FF8-BF2D-A6DC7B178F5A}"/>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A0D8-4FF8-BF2D-A6DC7B178F5A}"/>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A0D8-4FF8-BF2D-A6DC7B178F5A}"/>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A0D8-4FF8-BF2D-A6DC7B178F5A}"/>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0D8-4FF8-BF2D-A6DC7B178F5A}"/>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A0D8-4FF8-BF2D-A6DC7B178F5A}"/>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A0D8-4FF8-BF2D-A6DC7B178F5A}"/>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A0D8-4FF8-BF2D-A6DC7B178F5A}"/>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A0D8-4FF8-BF2D-A6DC7B178F5A}"/>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A0D8-4FF8-BF2D-A6DC7B178F5A}"/>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A0D8-4FF8-BF2D-A6DC7B178F5A}"/>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0D8-4FF8-BF2D-A6DC7B178F5A}"/>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A0D8-4FF8-BF2D-A6DC7B178F5A}"/>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A0D8-4FF8-BF2D-A6DC7B178F5A}"/>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A0D8-4FF8-BF2D-A6DC7B178F5A}"/>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572-4DF2-A18B-EB5D630E70B4}"/>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572-4DF2-A18B-EB5D630E70B4}"/>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572-4DF2-A18B-EB5D630E70B4}"/>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572-4DF2-A18B-EB5D630E70B4}"/>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572-4DF2-A18B-EB5D630E70B4}"/>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572-4DF2-A18B-EB5D630E70B4}"/>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572-4DF2-A18B-EB5D630E70B4}"/>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572-4DF2-A18B-EB5D630E70B4}"/>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572-4DF2-A18B-EB5D630E70B4}"/>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572-4DF2-A18B-EB5D630E70B4}"/>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572-4DF2-A18B-EB5D630E70B4}"/>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572-4DF2-A18B-EB5D630E70B4}"/>
                </c:ext>
              </c:extLst>
            </c:dLbl>
            <c:dLbl>
              <c:idx val="6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B572-4DF2-A18B-EB5D630E70B4}"/>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572-4DF2-A18B-EB5D630E70B4}"/>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572-4DF2-A18B-EB5D630E70B4}"/>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572-4DF2-A18B-EB5D630E70B4}"/>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572-4DF2-A18B-EB5D630E70B4}"/>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572-4DF2-A18B-EB5D630E70B4}"/>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572-4DF2-A18B-EB5D630E70B4}"/>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572-4DF2-A18B-EB5D630E70B4}"/>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572-4DF2-A18B-EB5D630E70B4}"/>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572-4DF2-A18B-EB5D630E70B4}"/>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572-4DF2-A18B-EB5D630E70B4}"/>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572-4DF2-A18B-EB5D630E70B4}"/>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572-4DF2-A18B-EB5D630E70B4}"/>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572-4DF2-A18B-EB5D630E70B4}"/>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572-4DF2-A18B-EB5D630E70B4}"/>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572-4DF2-A18B-EB5D630E70B4}"/>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572-4DF2-A18B-EB5D630E70B4}"/>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572-4DF2-A18B-EB5D630E70B4}"/>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572-4DF2-A18B-EB5D630E70B4}"/>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572-4DF2-A18B-EB5D630E70B4}"/>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572-4DF2-A18B-EB5D630E70B4}"/>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572-4DF2-A18B-EB5D630E70B4}"/>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572-4DF2-A18B-EB5D630E70B4}"/>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572-4DF2-A18B-EB5D630E70B4}"/>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Ferrero Rocher 200g</c:v>
                </c:pt>
                <c:pt idx="24">
                  <c:v>Kinder Maxi Chocolate 21gx11 (10+1)</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Hershey's Cookies 'n Creme 40Gx 4</c:v>
                </c:pt>
                <c:pt idx="58">
                  <c:v>Galaxy Smooth Milk Chocolate 80g</c:v>
                </c:pt>
                <c:pt idx="59">
                  <c:v>Galaxy Ripple Bar 33g</c:v>
                </c:pt>
                <c:pt idx="60">
                  <c:v>Hershey's Chocobites Cookies 'n Creme 90g</c:v>
                </c:pt>
                <c:pt idx="61">
                  <c:v>Hershey's Kisses Special Selection Assorted 100g</c:v>
                </c:pt>
                <c:pt idx="62">
                  <c:v>Hershey's Chocobites Salted Caramel 81g</c:v>
                </c:pt>
                <c:pt idx="63">
                  <c:v>Hershey's Cookies N' Chocolate 40g</c:v>
                </c:pt>
                <c:pt idx="64">
                  <c:v>Reeses Block 90g</c:v>
                </c:pt>
                <c:pt idx="65">
                  <c:v>Reeses Nut Bar 47g</c:v>
                </c:pt>
                <c:pt idx="66">
                  <c:v>Hershey's Kisses Classic Selection Assorted 100g</c:v>
                </c:pt>
                <c:pt idx="67">
                  <c:v>Hershey's Cookies N' Crème 12.76g</c:v>
                </c:pt>
                <c:pt idx="68">
                  <c:v> Reeses Wafer Sticks 42g</c:v>
                </c:pt>
                <c:pt idx="69">
                  <c:v>Hershey's Choco Tubes Cookies N' Creme 18g</c:v>
                </c:pt>
                <c:pt idx="70">
                  <c:v>Reeses Pieces 180g</c:v>
                </c:pt>
                <c:pt idx="71">
                  <c:v>Reeses Mini King Size 71g</c:v>
                </c:pt>
                <c:pt idx="72">
                  <c:v>Hershey's Cookies 'n Creme Creations Salted Caramel 38g</c:v>
                </c:pt>
                <c:pt idx="73">
                  <c:v>Hershey's Cookies 'n Creme Block 90g</c:v>
                </c:pt>
                <c:pt idx="74">
                  <c:v> Reeses Peanut Butter Cup Mini 500G</c:v>
                </c:pt>
                <c:pt idx="75">
                  <c:v>Hersheys Kisses Classic Selection Assorted 600G</c:v>
                </c:pt>
                <c:pt idx="76">
                  <c:v>Hershey's Variety Pack 40Gx3</c:v>
                </c:pt>
                <c:pt idx="77">
                  <c:v>Reeses Fast break 51g</c:v>
                </c:pt>
              </c:strCache>
            </c:strRef>
          </c:cat>
          <c:val>
            <c:numRef>
              <c:f>Sheet1!$B$2:$B$79</c:f>
              <c:numCache>
                <c:formatCode>General</c:formatCode>
                <c:ptCount val="78"/>
                <c:pt idx="0">
                  <c:v>8.7043629382212662E-2</c:v>
                </c:pt>
                <c:pt idx="1">
                  <c:v>5.7448254219214227E-2</c:v>
                </c:pt>
                <c:pt idx="2">
                  <c:v>5.2318988778503661E-2</c:v>
                </c:pt>
                <c:pt idx="3">
                  <c:v>5.2256472326913307E-2</c:v>
                </c:pt>
                <c:pt idx="4">
                  <c:v>4.8584225656166963E-2</c:v>
                </c:pt>
                <c:pt idx="5">
                  <c:v>3.9680743757639463E-2</c:v>
                </c:pt>
                <c:pt idx="6">
                  <c:v>2.9190658329038801E-2</c:v>
                </c:pt>
                <c:pt idx="7">
                  <c:v>2.7681917689682881E-2</c:v>
                </c:pt>
                <c:pt idx="8">
                  <c:v>2.513899586928656E-2</c:v>
                </c:pt>
                <c:pt idx="9">
                  <c:v>2.4890536077445059E-2</c:v>
                </c:pt>
                <c:pt idx="10">
                  <c:v>2.4344382000445201E-2</c:v>
                </c:pt>
                <c:pt idx="11">
                  <c:v>2.4239521796033451E-2</c:v>
                </c:pt>
                <c:pt idx="12">
                  <c:v>2.25895581009995E-2</c:v>
                </c:pt>
                <c:pt idx="13">
                  <c:v>2.2261008252674359E-2</c:v>
                </c:pt>
                <c:pt idx="14">
                  <c:v>2.1303629133662901E-2</c:v>
                </c:pt>
                <c:pt idx="15">
                  <c:v>2.0930028427272349E-2</c:v>
                </c:pt>
                <c:pt idx="16">
                  <c:v>2.0722378953069099E-2</c:v>
                </c:pt>
                <c:pt idx="17">
                  <c:v>1.79402528779639E-2</c:v>
                </c:pt>
                <c:pt idx="18">
                  <c:v>1.6768501477137959E-2</c:v>
                </c:pt>
                <c:pt idx="19">
                  <c:v>1.5907968576700571E-2</c:v>
                </c:pt>
                <c:pt idx="20">
                  <c:v>1.5132426772325959E-2</c:v>
                </c:pt>
                <c:pt idx="21">
                  <c:v>1.457716780008899E-2</c:v>
                </c:pt>
                <c:pt idx="22">
                  <c:v>1.428979902205051E-2</c:v>
                </c:pt>
                <c:pt idx="23">
                  <c:v>1.4260023753352421E-2</c:v>
                </c:pt>
                <c:pt idx="24">
                  <c:v>1.4242653495047679E-2</c:v>
                </c:pt>
                <c:pt idx="25">
                  <c:v>1.4009948484647721E-2</c:v>
                </c:pt>
                <c:pt idx="26">
                  <c:v>1.327189776630075E-2</c:v>
                </c:pt>
                <c:pt idx="27">
                  <c:v>1.277080676064834E-2</c:v>
                </c:pt>
                <c:pt idx="28">
                  <c:v>1.154686376230785E-2</c:v>
                </c:pt>
                <c:pt idx="29">
                  <c:v>1.1356802272850099E-2</c:v>
                </c:pt>
                <c:pt idx="30">
                  <c:v>1.083713462610989E-2</c:v>
                </c:pt>
                <c:pt idx="31">
                  <c:v>1.0457247446923411E-2</c:v>
                </c:pt>
                <c:pt idx="32">
                  <c:v>1.0406169475892761E-2</c:v>
                </c:pt>
                <c:pt idx="33">
                  <c:v>1.019402791157778E-2</c:v>
                </c:pt>
                <c:pt idx="34">
                  <c:v>9.9678416198208646E-3</c:v>
                </c:pt>
                <c:pt idx="35">
                  <c:v>9.6601873747323187E-3</c:v>
                </c:pt>
                <c:pt idx="36">
                  <c:v>9.3903672027461412E-3</c:v>
                </c:pt>
                <c:pt idx="37">
                  <c:v>8.0659148911814693E-3</c:v>
                </c:pt>
                <c:pt idx="38">
                  <c:v>7.5338492821987197E-3</c:v>
                </c:pt>
                <c:pt idx="39">
                  <c:v>7.4340972771401804E-3</c:v>
                </c:pt>
                <c:pt idx="40">
                  <c:v>7.2228964784393666E-3</c:v>
                </c:pt>
                <c:pt idx="41">
                  <c:v>7.1647097013926584E-3</c:v>
                </c:pt>
                <c:pt idx="42">
                  <c:v>6.7417978009267987E-3</c:v>
                </c:pt>
                <c:pt idx="43">
                  <c:v>6.6461212904450192E-3</c:v>
                </c:pt>
                <c:pt idx="44">
                  <c:v>6.5873687630741886E-3</c:v>
                </c:pt>
                <c:pt idx="45">
                  <c:v>6.1105982334485687E-3</c:v>
                </c:pt>
                <c:pt idx="46">
                  <c:v>5.442700859727416E-3</c:v>
                </c:pt>
                <c:pt idx="47">
                  <c:v>5.4377176631436683E-3</c:v>
                </c:pt>
                <c:pt idx="48">
                  <c:v>5.0533333079540556E-3</c:v>
                </c:pt>
                <c:pt idx="49">
                  <c:v>4.8781338061636894E-3</c:v>
                </c:pt>
                <c:pt idx="50">
                  <c:v>4.8118320644420761E-3</c:v>
                </c:pt>
                <c:pt idx="51">
                  <c:v>4.754758877646573E-3</c:v>
                </c:pt>
                <c:pt idx="52">
                  <c:v>4.6018435860742616E-3</c:v>
                </c:pt>
                <c:pt idx="53">
                  <c:v>4.5036988919860462E-3</c:v>
                </c:pt>
                <c:pt idx="54">
                  <c:v>4.3867982266635082E-3</c:v>
                </c:pt>
                <c:pt idx="55">
                  <c:v>4.0218340674676974E-3</c:v>
                </c:pt>
                <c:pt idx="56">
                  <c:v>3.9201710183767091E-3</c:v>
                </c:pt>
                <c:pt idx="57">
                  <c:v>3.7061900184166409E-3</c:v>
                </c:pt>
                <c:pt idx="58">
                  <c:v>3.4958916104209938E-3</c:v>
                </c:pt>
                <c:pt idx="59">
                  <c:v>3.3190896613840659E-3</c:v>
                </c:pt>
                <c:pt idx="60">
                  <c:v>2.6956154020616259E-3</c:v>
                </c:pt>
                <c:pt idx="61">
                  <c:v>2.53527750664386E-3</c:v>
                </c:pt>
                <c:pt idx="62">
                  <c:v>2.4278900283566068E-3</c:v>
                </c:pt>
                <c:pt idx="63">
                  <c:v>2.425599799364974E-3</c:v>
                </c:pt>
                <c:pt idx="64">
                  <c:v>2.1535528869782322E-3</c:v>
                </c:pt>
                <c:pt idx="65">
                  <c:v>1.655361952609545E-3</c:v>
                </c:pt>
                <c:pt idx="66">
                  <c:v>1.5256000407128469E-3</c:v>
                </c:pt>
                <c:pt idx="67">
                  <c:v>7.824108492337985E-4</c:v>
                </c:pt>
                <c:pt idx="68">
                  <c:v>2.7146164527440977E-4</c:v>
                </c:pt>
                <c:pt idx="69">
                  <c:v>7.2865281163403636E-5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3F-A0D8-4FF8-BF2D-A6DC7B178F5A}"/>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02D-4251-AC41-C6D4CBCA5CD6}"/>
              </c:ext>
            </c:extLst>
          </c:dPt>
          <c:dPt>
            <c:idx val="1"/>
            <c:invertIfNegative val="1"/>
            <c:bubble3D val="0"/>
            <c:spPr>
              <a:solidFill>
                <a:srgbClr val="E6E5E5"/>
              </a:solidFill>
            </c:spPr>
            <c:extLst>
              <c:ext xmlns:c16="http://schemas.microsoft.com/office/drawing/2014/chart" uri="{C3380CC4-5D6E-409C-BE32-E72D297353CC}">
                <c16:uniqueId val="{00000003-902D-4251-AC41-C6D4CBCA5CD6}"/>
              </c:ext>
            </c:extLst>
          </c:dPt>
          <c:dPt>
            <c:idx val="2"/>
            <c:invertIfNegative val="1"/>
            <c:bubble3D val="0"/>
            <c:spPr>
              <a:solidFill>
                <a:srgbClr val="E6E5E5"/>
              </a:solidFill>
            </c:spPr>
            <c:extLst>
              <c:ext xmlns:c16="http://schemas.microsoft.com/office/drawing/2014/chart" uri="{C3380CC4-5D6E-409C-BE32-E72D297353CC}">
                <c16:uniqueId val="{00000005-902D-4251-AC41-C6D4CBCA5CD6}"/>
              </c:ext>
            </c:extLst>
          </c:dPt>
          <c:dPt>
            <c:idx val="3"/>
            <c:invertIfNegative val="0"/>
            <c:bubble3D val="0"/>
            <c:spPr>
              <a:solidFill>
                <a:srgbClr val="E6E5E5"/>
              </a:solidFill>
              <a:ln>
                <a:noFill/>
              </a:ln>
              <a:effectLst/>
            </c:spPr>
            <c:extLst>
              <c:ext xmlns:c16="http://schemas.microsoft.com/office/drawing/2014/chart" uri="{C3380CC4-5D6E-409C-BE32-E72D297353CC}">
                <c16:uniqueId val="{00000007-902D-4251-AC41-C6D4CBCA5CD6}"/>
              </c:ext>
            </c:extLst>
          </c:dPt>
          <c:dPt>
            <c:idx val="4"/>
            <c:invertIfNegative val="1"/>
            <c:bubble3D val="0"/>
            <c:spPr>
              <a:solidFill>
                <a:srgbClr val="E6E5E5"/>
              </a:solidFill>
            </c:spPr>
            <c:extLst>
              <c:ext xmlns:c16="http://schemas.microsoft.com/office/drawing/2014/chart" uri="{C3380CC4-5D6E-409C-BE32-E72D297353CC}">
                <c16:uniqueId val="{00000009-902D-4251-AC41-C6D4CBCA5CD6}"/>
              </c:ext>
            </c:extLst>
          </c:dPt>
          <c:dPt>
            <c:idx val="5"/>
            <c:invertIfNegative val="1"/>
            <c:bubble3D val="0"/>
            <c:spPr>
              <a:solidFill>
                <a:srgbClr val="E6E5E5"/>
              </a:solidFill>
            </c:spPr>
            <c:extLst>
              <c:ext xmlns:c16="http://schemas.microsoft.com/office/drawing/2014/chart" uri="{C3380CC4-5D6E-409C-BE32-E72D297353CC}">
                <c16:uniqueId val="{0000000B-902D-4251-AC41-C6D4CBCA5CD6}"/>
              </c:ext>
            </c:extLst>
          </c:dPt>
          <c:dPt>
            <c:idx val="6"/>
            <c:invertIfNegative val="1"/>
            <c:bubble3D val="0"/>
            <c:spPr>
              <a:solidFill>
                <a:srgbClr val="E6E5E5"/>
              </a:solidFill>
            </c:spPr>
            <c:extLst>
              <c:ext xmlns:c16="http://schemas.microsoft.com/office/drawing/2014/chart" uri="{C3380CC4-5D6E-409C-BE32-E72D297353CC}">
                <c16:uniqueId val="{0000000D-902D-4251-AC41-C6D4CBCA5CD6}"/>
              </c:ext>
            </c:extLst>
          </c:dPt>
          <c:dPt>
            <c:idx val="7"/>
            <c:invertIfNegative val="1"/>
            <c:bubble3D val="0"/>
            <c:spPr>
              <a:solidFill>
                <a:srgbClr val="E6E5E5"/>
              </a:solidFill>
            </c:spPr>
            <c:extLst>
              <c:ext xmlns:c16="http://schemas.microsoft.com/office/drawing/2014/chart" uri="{C3380CC4-5D6E-409C-BE32-E72D297353CC}">
                <c16:uniqueId val="{0000000F-902D-4251-AC41-C6D4CBCA5CD6}"/>
              </c:ext>
            </c:extLst>
          </c:dPt>
          <c:dPt>
            <c:idx val="8"/>
            <c:invertIfNegative val="1"/>
            <c:bubble3D val="0"/>
            <c:spPr>
              <a:solidFill>
                <a:srgbClr val="E6E5E5"/>
              </a:solidFill>
            </c:spPr>
            <c:extLst>
              <c:ext xmlns:c16="http://schemas.microsoft.com/office/drawing/2014/chart" uri="{C3380CC4-5D6E-409C-BE32-E72D297353CC}">
                <c16:uniqueId val="{00000011-902D-4251-AC41-C6D4CBCA5CD6}"/>
              </c:ext>
            </c:extLst>
          </c:dPt>
          <c:dPt>
            <c:idx val="9"/>
            <c:invertIfNegative val="1"/>
            <c:bubble3D val="0"/>
            <c:spPr>
              <a:solidFill>
                <a:srgbClr val="E6E5E5"/>
              </a:solidFill>
            </c:spPr>
            <c:extLst>
              <c:ext xmlns:c16="http://schemas.microsoft.com/office/drawing/2014/chart" uri="{C3380CC4-5D6E-409C-BE32-E72D297353CC}">
                <c16:uniqueId val="{00000013-902D-4251-AC41-C6D4CBCA5CD6}"/>
              </c:ext>
            </c:extLst>
          </c:dPt>
          <c:dPt>
            <c:idx val="10"/>
            <c:invertIfNegative val="1"/>
            <c:bubble3D val="0"/>
            <c:spPr>
              <a:solidFill>
                <a:srgbClr val="E6E5E5"/>
              </a:solidFill>
            </c:spPr>
            <c:extLst>
              <c:ext xmlns:c16="http://schemas.microsoft.com/office/drawing/2014/chart" uri="{C3380CC4-5D6E-409C-BE32-E72D297353CC}">
                <c16:uniqueId val="{00000015-902D-4251-AC41-C6D4CBCA5CD6}"/>
              </c:ext>
            </c:extLst>
          </c:dPt>
          <c:dPt>
            <c:idx val="11"/>
            <c:invertIfNegative val="1"/>
            <c:bubble3D val="0"/>
            <c:spPr>
              <a:solidFill>
                <a:srgbClr val="E6E5E5"/>
              </a:solidFill>
            </c:spPr>
            <c:extLst>
              <c:ext xmlns:c16="http://schemas.microsoft.com/office/drawing/2014/chart" uri="{C3380CC4-5D6E-409C-BE32-E72D297353CC}">
                <c16:uniqueId val="{00000017-902D-4251-AC41-C6D4CBCA5CD6}"/>
              </c:ext>
            </c:extLst>
          </c:dPt>
          <c:dPt>
            <c:idx val="12"/>
            <c:invertIfNegative val="1"/>
            <c:bubble3D val="0"/>
            <c:spPr>
              <a:solidFill>
                <a:srgbClr val="E6E5E5"/>
              </a:solidFill>
            </c:spPr>
            <c:extLst>
              <c:ext xmlns:c16="http://schemas.microsoft.com/office/drawing/2014/chart" uri="{C3380CC4-5D6E-409C-BE32-E72D297353CC}">
                <c16:uniqueId val="{00000019-902D-4251-AC41-C6D4CBCA5CD6}"/>
              </c:ext>
            </c:extLst>
          </c:dPt>
          <c:dPt>
            <c:idx val="13"/>
            <c:invertIfNegative val="1"/>
            <c:bubble3D val="0"/>
            <c:spPr>
              <a:solidFill>
                <a:srgbClr val="E6E5E5"/>
              </a:solidFill>
            </c:spPr>
            <c:extLst>
              <c:ext xmlns:c16="http://schemas.microsoft.com/office/drawing/2014/chart" uri="{C3380CC4-5D6E-409C-BE32-E72D297353CC}">
                <c16:uniqueId val="{0000001B-902D-4251-AC41-C6D4CBCA5CD6}"/>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02D-4251-AC41-C6D4CBCA5CD6}"/>
              </c:ext>
            </c:extLst>
          </c:dPt>
          <c:dPt>
            <c:idx val="15"/>
            <c:invertIfNegative val="1"/>
            <c:bubble3D val="0"/>
            <c:spPr>
              <a:solidFill>
                <a:srgbClr val="E6E5E5"/>
              </a:solidFill>
            </c:spPr>
            <c:extLst>
              <c:ext xmlns:c16="http://schemas.microsoft.com/office/drawing/2014/chart" uri="{C3380CC4-5D6E-409C-BE32-E72D297353CC}">
                <c16:uniqueId val="{0000001F-902D-4251-AC41-C6D4CBCA5CD6}"/>
              </c:ext>
            </c:extLst>
          </c:dPt>
          <c:dPt>
            <c:idx val="16"/>
            <c:invertIfNegative val="1"/>
            <c:bubble3D val="0"/>
            <c:spPr>
              <a:solidFill>
                <a:srgbClr val="E6E5E5"/>
              </a:solidFill>
            </c:spPr>
            <c:extLst>
              <c:ext xmlns:c16="http://schemas.microsoft.com/office/drawing/2014/chart" uri="{C3380CC4-5D6E-409C-BE32-E72D297353CC}">
                <c16:uniqueId val="{00000021-902D-4251-AC41-C6D4CBCA5CD6}"/>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02D-4251-AC41-C6D4CBCA5CD6}"/>
              </c:ext>
            </c:extLst>
          </c:dPt>
          <c:dPt>
            <c:idx val="18"/>
            <c:invertIfNegative val="1"/>
            <c:bubble3D val="0"/>
            <c:spPr>
              <a:solidFill>
                <a:srgbClr val="E6E5E5"/>
              </a:solidFill>
            </c:spPr>
            <c:extLst>
              <c:ext xmlns:c16="http://schemas.microsoft.com/office/drawing/2014/chart" uri="{C3380CC4-5D6E-409C-BE32-E72D297353CC}">
                <c16:uniqueId val="{00000025-902D-4251-AC41-C6D4CBCA5CD6}"/>
              </c:ext>
            </c:extLst>
          </c:dPt>
          <c:dPt>
            <c:idx val="19"/>
            <c:invertIfNegative val="1"/>
            <c:bubble3D val="0"/>
            <c:spPr>
              <a:solidFill>
                <a:srgbClr val="E6E5E5"/>
              </a:solidFill>
            </c:spPr>
            <c:extLst>
              <c:ext xmlns:c16="http://schemas.microsoft.com/office/drawing/2014/chart" uri="{C3380CC4-5D6E-409C-BE32-E72D297353CC}">
                <c16:uniqueId val="{00000027-902D-4251-AC41-C6D4CBCA5CD6}"/>
              </c:ext>
            </c:extLst>
          </c:dPt>
          <c:dPt>
            <c:idx val="20"/>
            <c:invertIfNegative val="1"/>
            <c:bubble3D val="0"/>
            <c:spPr>
              <a:solidFill>
                <a:srgbClr val="E6E5E5"/>
              </a:solidFill>
            </c:spPr>
            <c:extLst>
              <c:ext xmlns:c16="http://schemas.microsoft.com/office/drawing/2014/chart" uri="{C3380CC4-5D6E-409C-BE32-E72D297353CC}">
                <c16:uniqueId val="{00000029-902D-4251-AC41-C6D4CBCA5CD6}"/>
              </c:ext>
            </c:extLst>
          </c:dPt>
          <c:dPt>
            <c:idx val="21"/>
            <c:invertIfNegative val="1"/>
            <c:bubble3D val="0"/>
            <c:spPr>
              <a:solidFill>
                <a:srgbClr val="E6E5E5"/>
              </a:solidFill>
            </c:spPr>
            <c:extLst>
              <c:ext xmlns:c16="http://schemas.microsoft.com/office/drawing/2014/chart" uri="{C3380CC4-5D6E-409C-BE32-E72D297353CC}">
                <c16:uniqueId val="{0000002B-902D-4251-AC41-C6D4CBCA5CD6}"/>
              </c:ext>
            </c:extLst>
          </c:dPt>
          <c:dPt>
            <c:idx val="22"/>
            <c:invertIfNegative val="1"/>
            <c:bubble3D val="0"/>
            <c:spPr>
              <a:solidFill>
                <a:srgbClr val="E6E5E5"/>
              </a:solidFill>
            </c:spPr>
            <c:extLst>
              <c:ext xmlns:c16="http://schemas.microsoft.com/office/drawing/2014/chart" uri="{C3380CC4-5D6E-409C-BE32-E72D297353CC}">
                <c16:uniqueId val="{0000002D-902D-4251-AC41-C6D4CBCA5CD6}"/>
              </c:ext>
            </c:extLst>
          </c:dPt>
          <c:dPt>
            <c:idx val="23"/>
            <c:invertIfNegative val="1"/>
            <c:bubble3D val="0"/>
            <c:spPr>
              <a:solidFill>
                <a:srgbClr val="E6E5E5"/>
              </a:solidFill>
            </c:spPr>
            <c:extLst>
              <c:ext xmlns:c16="http://schemas.microsoft.com/office/drawing/2014/chart" uri="{C3380CC4-5D6E-409C-BE32-E72D297353CC}">
                <c16:uniqueId val="{0000002F-902D-4251-AC41-C6D4CBCA5CD6}"/>
              </c:ext>
            </c:extLst>
          </c:dPt>
          <c:dPt>
            <c:idx val="24"/>
            <c:invertIfNegative val="1"/>
            <c:bubble3D val="0"/>
            <c:spPr>
              <a:solidFill>
                <a:srgbClr val="E6E5E5"/>
              </a:solidFill>
            </c:spPr>
            <c:extLst>
              <c:ext xmlns:c16="http://schemas.microsoft.com/office/drawing/2014/chart" uri="{C3380CC4-5D6E-409C-BE32-E72D297353CC}">
                <c16:uniqueId val="{00000031-902D-4251-AC41-C6D4CBCA5CD6}"/>
              </c:ext>
            </c:extLst>
          </c:dPt>
          <c:dPt>
            <c:idx val="25"/>
            <c:invertIfNegative val="1"/>
            <c:bubble3D val="0"/>
            <c:spPr>
              <a:solidFill>
                <a:srgbClr val="E6E5E5"/>
              </a:solidFill>
            </c:spPr>
            <c:extLst>
              <c:ext xmlns:c16="http://schemas.microsoft.com/office/drawing/2014/chart" uri="{C3380CC4-5D6E-409C-BE32-E72D297353CC}">
                <c16:uniqueId val="{00000033-902D-4251-AC41-C6D4CBCA5CD6}"/>
              </c:ext>
            </c:extLst>
          </c:dPt>
          <c:dPt>
            <c:idx val="26"/>
            <c:invertIfNegative val="1"/>
            <c:bubble3D val="0"/>
            <c:spPr>
              <a:solidFill>
                <a:srgbClr val="E6E5E5"/>
              </a:solidFill>
            </c:spPr>
            <c:extLst>
              <c:ext xmlns:c16="http://schemas.microsoft.com/office/drawing/2014/chart" uri="{C3380CC4-5D6E-409C-BE32-E72D297353CC}">
                <c16:uniqueId val="{00000035-902D-4251-AC41-C6D4CBCA5CD6}"/>
              </c:ext>
            </c:extLst>
          </c:dPt>
          <c:dPt>
            <c:idx val="27"/>
            <c:invertIfNegative val="1"/>
            <c:bubble3D val="0"/>
            <c:spPr>
              <a:solidFill>
                <a:srgbClr val="E6E5E5"/>
              </a:solidFill>
            </c:spPr>
            <c:extLst>
              <c:ext xmlns:c16="http://schemas.microsoft.com/office/drawing/2014/chart" uri="{C3380CC4-5D6E-409C-BE32-E72D297353CC}">
                <c16:uniqueId val="{00000037-902D-4251-AC41-C6D4CBCA5CD6}"/>
              </c:ext>
            </c:extLst>
          </c:dPt>
          <c:dPt>
            <c:idx val="28"/>
            <c:invertIfNegative val="1"/>
            <c:bubble3D val="0"/>
            <c:spPr>
              <a:solidFill>
                <a:srgbClr val="E6E5E5"/>
              </a:solidFill>
            </c:spPr>
            <c:extLst>
              <c:ext xmlns:c16="http://schemas.microsoft.com/office/drawing/2014/chart" uri="{C3380CC4-5D6E-409C-BE32-E72D297353CC}">
                <c16:uniqueId val="{00000039-902D-4251-AC41-C6D4CBCA5CD6}"/>
              </c:ext>
            </c:extLst>
          </c:dPt>
          <c:dPt>
            <c:idx val="29"/>
            <c:invertIfNegative val="1"/>
            <c:bubble3D val="0"/>
            <c:spPr>
              <a:solidFill>
                <a:srgbClr val="E6E5E5"/>
              </a:solidFill>
            </c:spPr>
            <c:extLst>
              <c:ext xmlns:c16="http://schemas.microsoft.com/office/drawing/2014/chart" uri="{C3380CC4-5D6E-409C-BE32-E72D297353CC}">
                <c16:uniqueId val="{0000003B-902D-4251-AC41-C6D4CBCA5CD6}"/>
              </c:ext>
            </c:extLst>
          </c:dPt>
          <c:dPt>
            <c:idx val="30"/>
            <c:invertIfNegative val="1"/>
            <c:bubble3D val="0"/>
            <c:spPr>
              <a:solidFill>
                <a:srgbClr val="E6E5E5"/>
              </a:solidFill>
            </c:spPr>
            <c:extLst>
              <c:ext xmlns:c16="http://schemas.microsoft.com/office/drawing/2014/chart" uri="{C3380CC4-5D6E-409C-BE32-E72D297353CC}">
                <c16:uniqueId val="{0000003D-902D-4251-AC41-C6D4CBCA5CD6}"/>
              </c:ext>
            </c:extLst>
          </c:dPt>
          <c:dPt>
            <c:idx val="31"/>
            <c:invertIfNegative val="1"/>
            <c:bubble3D val="0"/>
            <c:spPr>
              <a:solidFill>
                <a:srgbClr val="E6E5E5"/>
              </a:solidFill>
            </c:spPr>
            <c:extLst>
              <c:ext xmlns:c16="http://schemas.microsoft.com/office/drawing/2014/chart" uri="{C3380CC4-5D6E-409C-BE32-E72D297353CC}">
                <c16:uniqueId val="{0000003F-902D-4251-AC41-C6D4CBCA5CD6}"/>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02D-4251-AC41-C6D4CBCA5CD6}"/>
              </c:ext>
            </c:extLst>
          </c:dPt>
          <c:dPt>
            <c:idx val="33"/>
            <c:invertIfNegative val="1"/>
            <c:bubble3D val="0"/>
            <c:spPr>
              <a:solidFill>
                <a:srgbClr val="E6E5E5"/>
              </a:solidFill>
            </c:spPr>
            <c:extLst>
              <c:ext xmlns:c16="http://schemas.microsoft.com/office/drawing/2014/chart" uri="{C3380CC4-5D6E-409C-BE32-E72D297353CC}">
                <c16:uniqueId val="{00000043-902D-4251-AC41-C6D4CBCA5CD6}"/>
              </c:ext>
            </c:extLst>
          </c:dPt>
          <c:dPt>
            <c:idx val="34"/>
            <c:invertIfNegative val="1"/>
            <c:bubble3D val="0"/>
            <c:spPr>
              <a:solidFill>
                <a:srgbClr val="E6E5E5"/>
              </a:solidFill>
            </c:spPr>
            <c:extLst>
              <c:ext xmlns:c16="http://schemas.microsoft.com/office/drawing/2014/chart" uri="{C3380CC4-5D6E-409C-BE32-E72D297353CC}">
                <c16:uniqueId val="{00000045-902D-4251-AC41-C6D4CBCA5CD6}"/>
              </c:ext>
            </c:extLst>
          </c:dPt>
          <c:dPt>
            <c:idx val="35"/>
            <c:invertIfNegative val="1"/>
            <c:bubble3D val="0"/>
            <c:spPr>
              <a:solidFill>
                <a:srgbClr val="E6E5E5"/>
              </a:solidFill>
            </c:spPr>
            <c:extLst>
              <c:ext xmlns:c16="http://schemas.microsoft.com/office/drawing/2014/chart" uri="{C3380CC4-5D6E-409C-BE32-E72D297353CC}">
                <c16:uniqueId val="{00000047-902D-4251-AC41-C6D4CBCA5CD6}"/>
              </c:ext>
            </c:extLst>
          </c:dPt>
          <c:dPt>
            <c:idx val="36"/>
            <c:invertIfNegative val="1"/>
            <c:bubble3D val="0"/>
            <c:spPr>
              <a:solidFill>
                <a:srgbClr val="E6E5E5"/>
              </a:solidFill>
            </c:spPr>
            <c:extLst>
              <c:ext xmlns:c16="http://schemas.microsoft.com/office/drawing/2014/chart" uri="{C3380CC4-5D6E-409C-BE32-E72D297353CC}">
                <c16:uniqueId val="{00000049-902D-4251-AC41-C6D4CBCA5CD6}"/>
              </c:ext>
            </c:extLst>
          </c:dPt>
          <c:dPt>
            <c:idx val="37"/>
            <c:invertIfNegative val="1"/>
            <c:bubble3D val="0"/>
            <c:spPr>
              <a:solidFill>
                <a:srgbClr val="E6E5E5"/>
              </a:solidFill>
            </c:spPr>
            <c:extLst>
              <c:ext xmlns:c16="http://schemas.microsoft.com/office/drawing/2014/chart" uri="{C3380CC4-5D6E-409C-BE32-E72D297353CC}">
                <c16:uniqueId val="{0000004B-902D-4251-AC41-C6D4CBCA5CD6}"/>
              </c:ext>
            </c:extLst>
          </c:dPt>
          <c:dPt>
            <c:idx val="38"/>
            <c:invertIfNegative val="1"/>
            <c:bubble3D val="0"/>
            <c:spPr>
              <a:solidFill>
                <a:srgbClr val="E6E5E5"/>
              </a:solidFill>
            </c:spPr>
            <c:extLst>
              <c:ext xmlns:c16="http://schemas.microsoft.com/office/drawing/2014/chart" uri="{C3380CC4-5D6E-409C-BE32-E72D297353CC}">
                <c16:uniqueId val="{0000004D-902D-4251-AC41-C6D4CBCA5CD6}"/>
              </c:ext>
            </c:extLst>
          </c:dPt>
          <c:dPt>
            <c:idx val="39"/>
            <c:invertIfNegative val="1"/>
            <c:bubble3D val="0"/>
            <c:spPr>
              <a:solidFill>
                <a:srgbClr val="E6E5E5"/>
              </a:solidFill>
            </c:spPr>
            <c:extLst>
              <c:ext xmlns:c16="http://schemas.microsoft.com/office/drawing/2014/chart" uri="{C3380CC4-5D6E-409C-BE32-E72D297353CC}">
                <c16:uniqueId val="{0000004F-902D-4251-AC41-C6D4CBCA5CD6}"/>
              </c:ext>
            </c:extLst>
          </c:dPt>
          <c:dPt>
            <c:idx val="40"/>
            <c:invertIfNegative val="1"/>
            <c:bubble3D val="0"/>
            <c:spPr>
              <a:solidFill>
                <a:srgbClr val="E6E5E5"/>
              </a:solidFill>
            </c:spPr>
            <c:extLst>
              <c:ext xmlns:c16="http://schemas.microsoft.com/office/drawing/2014/chart" uri="{C3380CC4-5D6E-409C-BE32-E72D297353CC}">
                <c16:uniqueId val="{00000051-902D-4251-AC41-C6D4CBCA5CD6}"/>
              </c:ext>
            </c:extLst>
          </c:dPt>
          <c:dPt>
            <c:idx val="41"/>
            <c:invertIfNegative val="1"/>
            <c:bubble3D val="0"/>
            <c:spPr>
              <a:solidFill>
                <a:srgbClr val="E6E5E5"/>
              </a:solidFill>
            </c:spPr>
            <c:extLst>
              <c:ext xmlns:c16="http://schemas.microsoft.com/office/drawing/2014/chart" uri="{C3380CC4-5D6E-409C-BE32-E72D297353CC}">
                <c16:uniqueId val="{00000053-902D-4251-AC41-C6D4CBCA5CD6}"/>
              </c:ext>
            </c:extLst>
          </c:dPt>
          <c:dPt>
            <c:idx val="42"/>
            <c:invertIfNegative val="1"/>
            <c:bubble3D val="0"/>
            <c:spPr>
              <a:solidFill>
                <a:srgbClr val="E6E5E5"/>
              </a:solidFill>
            </c:spPr>
            <c:extLst>
              <c:ext xmlns:c16="http://schemas.microsoft.com/office/drawing/2014/chart" uri="{C3380CC4-5D6E-409C-BE32-E72D297353CC}">
                <c16:uniqueId val="{00000055-902D-4251-AC41-C6D4CBCA5CD6}"/>
              </c:ext>
            </c:extLst>
          </c:dPt>
          <c:dPt>
            <c:idx val="43"/>
            <c:invertIfNegative val="1"/>
            <c:bubble3D val="0"/>
            <c:spPr>
              <a:solidFill>
                <a:srgbClr val="E6E5E5"/>
              </a:solidFill>
            </c:spPr>
            <c:extLst>
              <c:ext xmlns:c16="http://schemas.microsoft.com/office/drawing/2014/chart" uri="{C3380CC4-5D6E-409C-BE32-E72D297353CC}">
                <c16:uniqueId val="{00000057-902D-4251-AC41-C6D4CBCA5CD6}"/>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02D-4251-AC41-C6D4CBCA5CD6}"/>
              </c:ext>
            </c:extLst>
          </c:dPt>
          <c:dPt>
            <c:idx val="45"/>
            <c:invertIfNegative val="1"/>
            <c:bubble3D val="0"/>
            <c:spPr>
              <a:solidFill>
                <a:srgbClr val="E6E5E5"/>
              </a:solidFill>
            </c:spPr>
            <c:extLst>
              <c:ext xmlns:c16="http://schemas.microsoft.com/office/drawing/2014/chart" uri="{C3380CC4-5D6E-409C-BE32-E72D297353CC}">
                <c16:uniqueId val="{0000005B-902D-4251-AC41-C6D4CBCA5CD6}"/>
              </c:ext>
            </c:extLst>
          </c:dPt>
          <c:dPt>
            <c:idx val="46"/>
            <c:invertIfNegative val="1"/>
            <c:bubble3D val="0"/>
            <c:spPr>
              <a:solidFill>
                <a:srgbClr val="E6E5E5"/>
              </a:solidFill>
            </c:spPr>
            <c:extLst>
              <c:ext xmlns:c16="http://schemas.microsoft.com/office/drawing/2014/chart" uri="{C3380CC4-5D6E-409C-BE32-E72D297353CC}">
                <c16:uniqueId val="{0000005D-902D-4251-AC41-C6D4CBCA5CD6}"/>
              </c:ext>
            </c:extLst>
          </c:dPt>
          <c:dPt>
            <c:idx val="47"/>
            <c:invertIfNegative val="1"/>
            <c:bubble3D val="0"/>
            <c:spPr>
              <a:solidFill>
                <a:srgbClr val="E6E5E5"/>
              </a:solidFill>
            </c:spPr>
            <c:extLst>
              <c:ext xmlns:c16="http://schemas.microsoft.com/office/drawing/2014/chart" uri="{C3380CC4-5D6E-409C-BE32-E72D297353CC}">
                <c16:uniqueId val="{0000005F-902D-4251-AC41-C6D4CBCA5CD6}"/>
              </c:ext>
            </c:extLst>
          </c:dPt>
          <c:dPt>
            <c:idx val="48"/>
            <c:invertIfNegative val="1"/>
            <c:bubble3D val="0"/>
            <c:spPr>
              <a:solidFill>
                <a:srgbClr val="E6E5E5"/>
              </a:solidFill>
            </c:spPr>
            <c:extLst>
              <c:ext xmlns:c16="http://schemas.microsoft.com/office/drawing/2014/chart" uri="{C3380CC4-5D6E-409C-BE32-E72D297353CC}">
                <c16:uniqueId val="{00000061-902D-4251-AC41-C6D4CBCA5CD6}"/>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02D-4251-AC41-C6D4CBCA5CD6}"/>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02D-4251-AC41-C6D4CBCA5CD6}"/>
              </c:ext>
            </c:extLst>
          </c:dPt>
          <c:dPt>
            <c:idx val="51"/>
            <c:invertIfNegative val="1"/>
            <c:bubble3D val="0"/>
            <c:spPr>
              <a:solidFill>
                <a:srgbClr val="E6E5E5"/>
              </a:solidFill>
            </c:spPr>
            <c:extLst>
              <c:ext xmlns:c16="http://schemas.microsoft.com/office/drawing/2014/chart" uri="{C3380CC4-5D6E-409C-BE32-E72D297353CC}">
                <c16:uniqueId val="{00000067-902D-4251-AC41-C6D4CBCA5CD6}"/>
              </c:ext>
            </c:extLst>
          </c:dPt>
          <c:dPt>
            <c:idx val="52"/>
            <c:invertIfNegative val="1"/>
            <c:bubble3D val="0"/>
            <c:spPr>
              <a:solidFill>
                <a:srgbClr val="E6E5E5"/>
              </a:solidFill>
            </c:spPr>
            <c:extLst>
              <c:ext xmlns:c16="http://schemas.microsoft.com/office/drawing/2014/chart" uri="{C3380CC4-5D6E-409C-BE32-E72D297353CC}">
                <c16:uniqueId val="{00000069-902D-4251-AC41-C6D4CBCA5CD6}"/>
              </c:ext>
            </c:extLst>
          </c:dPt>
          <c:dPt>
            <c:idx val="53"/>
            <c:invertIfNegative val="1"/>
            <c:bubble3D val="0"/>
            <c:spPr>
              <a:solidFill>
                <a:srgbClr val="E6E5E5"/>
              </a:solidFill>
            </c:spPr>
            <c:extLst>
              <c:ext xmlns:c16="http://schemas.microsoft.com/office/drawing/2014/chart" uri="{C3380CC4-5D6E-409C-BE32-E72D297353CC}">
                <c16:uniqueId val="{0000006B-B2E8-4080-83D6-EECA18439E6A}"/>
              </c:ext>
            </c:extLst>
          </c:dPt>
          <c:dPt>
            <c:idx val="54"/>
            <c:invertIfNegative val="1"/>
            <c:bubble3D val="0"/>
            <c:spPr>
              <a:solidFill>
                <a:srgbClr val="E6E5E5"/>
              </a:solidFill>
            </c:spPr>
            <c:extLst>
              <c:ext xmlns:c16="http://schemas.microsoft.com/office/drawing/2014/chart" uri="{C3380CC4-5D6E-409C-BE32-E72D297353CC}">
                <c16:uniqueId val="{0000006D-B2E8-4080-83D6-EECA18439E6A}"/>
              </c:ext>
            </c:extLst>
          </c:dPt>
          <c:dPt>
            <c:idx val="55"/>
            <c:invertIfNegative val="1"/>
            <c:bubble3D val="0"/>
            <c:spPr>
              <a:solidFill>
                <a:srgbClr val="E6E5E5"/>
              </a:solidFill>
            </c:spPr>
            <c:extLst>
              <c:ext xmlns:c16="http://schemas.microsoft.com/office/drawing/2014/chart" uri="{C3380CC4-5D6E-409C-BE32-E72D297353CC}">
                <c16:uniqueId val="{0000006F-B2E8-4080-83D6-EECA18439E6A}"/>
              </c:ext>
            </c:extLst>
          </c:dPt>
          <c:dPt>
            <c:idx val="56"/>
            <c:invertIfNegative val="1"/>
            <c:bubble3D val="0"/>
            <c:spPr>
              <a:solidFill>
                <a:srgbClr val="E6E5E5"/>
              </a:solidFill>
            </c:spPr>
            <c:extLst>
              <c:ext xmlns:c16="http://schemas.microsoft.com/office/drawing/2014/chart" uri="{C3380CC4-5D6E-409C-BE32-E72D297353CC}">
                <c16:uniqueId val="{00000071-B2E8-4080-83D6-EECA18439E6A}"/>
              </c:ext>
            </c:extLst>
          </c:dPt>
          <c:dPt>
            <c:idx val="57"/>
            <c:invertIfNegative val="1"/>
            <c:bubble3D val="0"/>
            <c:spPr>
              <a:solidFill>
                <a:srgbClr val="E6E5E5"/>
              </a:solidFill>
            </c:spPr>
            <c:extLst>
              <c:ext xmlns:c16="http://schemas.microsoft.com/office/drawing/2014/chart" uri="{C3380CC4-5D6E-409C-BE32-E72D297353CC}">
                <c16:uniqueId val="{00000073-B2E8-4080-83D6-EECA18439E6A}"/>
              </c:ext>
            </c:extLst>
          </c:dPt>
          <c:dPt>
            <c:idx val="58"/>
            <c:invertIfNegative val="1"/>
            <c:bubble3D val="0"/>
            <c:spPr>
              <a:solidFill>
                <a:srgbClr val="E6E5E5"/>
              </a:solidFill>
            </c:spPr>
            <c:extLst>
              <c:ext xmlns:c16="http://schemas.microsoft.com/office/drawing/2014/chart" uri="{C3380CC4-5D6E-409C-BE32-E72D297353CC}">
                <c16:uniqueId val="{00000075-B2E8-4080-83D6-EECA18439E6A}"/>
              </c:ext>
            </c:extLst>
          </c:dPt>
          <c:dPt>
            <c:idx val="59"/>
            <c:invertIfNegative val="1"/>
            <c:bubble3D val="0"/>
            <c:spPr>
              <a:solidFill>
                <a:srgbClr val="E6E5E5"/>
              </a:solidFill>
            </c:spPr>
            <c:extLst>
              <c:ext xmlns:c16="http://schemas.microsoft.com/office/drawing/2014/chart" uri="{C3380CC4-5D6E-409C-BE32-E72D297353CC}">
                <c16:uniqueId val="{00000077-B2E8-4080-83D6-EECA18439E6A}"/>
              </c:ext>
            </c:extLst>
          </c:dPt>
          <c:dPt>
            <c:idx val="60"/>
            <c:invertIfNegative val="1"/>
            <c:bubble3D val="0"/>
            <c:spPr>
              <a:solidFill>
                <a:srgbClr val="E6E5E5"/>
              </a:solidFill>
            </c:spPr>
            <c:extLst>
              <c:ext xmlns:c16="http://schemas.microsoft.com/office/drawing/2014/chart" uri="{C3380CC4-5D6E-409C-BE32-E72D297353CC}">
                <c16:uniqueId val="{00000079-B2E8-4080-83D6-EECA18439E6A}"/>
              </c:ext>
            </c:extLst>
          </c:dPt>
          <c:dPt>
            <c:idx val="61"/>
            <c:invertIfNegative val="1"/>
            <c:bubble3D val="0"/>
            <c:spPr>
              <a:solidFill>
                <a:srgbClr val="E6E5E5"/>
              </a:solidFill>
            </c:spPr>
            <c:extLst>
              <c:ext xmlns:c16="http://schemas.microsoft.com/office/drawing/2014/chart" uri="{C3380CC4-5D6E-409C-BE32-E72D297353CC}">
                <c16:uniqueId val="{0000007B-B2E8-4080-83D6-EECA18439E6A}"/>
              </c:ext>
            </c:extLst>
          </c:dPt>
          <c:dPt>
            <c:idx val="62"/>
            <c:invertIfNegative val="1"/>
            <c:bubble3D val="0"/>
            <c:spPr>
              <a:solidFill>
                <a:srgbClr val="E6E5E5"/>
              </a:solidFill>
            </c:spPr>
            <c:extLst>
              <c:ext xmlns:c16="http://schemas.microsoft.com/office/drawing/2014/chart" uri="{C3380CC4-5D6E-409C-BE32-E72D297353CC}">
                <c16:uniqueId val="{0000007D-B2E8-4080-83D6-EECA18439E6A}"/>
              </c:ext>
            </c:extLst>
          </c:dPt>
          <c:dPt>
            <c:idx val="63"/>
            <c:invertIfNegative val="1"/>
            <c:bubble3D val="0"/>
            <c:spPr>
              <a:solidFill>
                <a:srgbClr val="E6E5E5"/>
              </a:solidFill>
            </c:spPr>
            <c:extLst>
              <c:ext xmlns:c16="http://schemas.microsoft.com/office/drawing/2014/chart" uri="{C3380CC4-5D6E-409C-BE32-E72D297353CC}">
                <c16:uniqueId val="{0000007F-B2E8-4080-83D6-EECA18439E6A}"/>
              </c:ext>
            </c:extLst>
          </c:dPt>
          <c:dPt>
            <c:idx val="64"/>
            <c:invertIfNegative val="1"/>
            <c:bubble3D val="0"/>
            <c:spPr>
              <a:solidFill>
                <a:srgbClr val="E6E5E5"/>
              </a:solidFill>
            </c:spPr>
            <c:extLst>
              <c:ext xmlns:c16="http://schemas.microsoft.com/office/drawing/2014/chart" uri="{C3380CC4-5D6E-409C-BE32-E72D297353CC}">
                <c16:uniqueId val="{00000081-B2E8-4080-83D6-EECA18439E6A}"/>
              </c:ext>
            </c:extLst>
          </c:dPt>
          <c:dPt>
            <c:idx val="65"/>
            <c:invertIfNegative val="1"/>
            <c:bubble3D val="0"/>
            <c:spPr>
              <a:solidFill>
                <a:srgbClr val="E6E5E5"/>
              </a:solidFill>
            </c:spPr>
            <c:extLst>
              <c:ext xmlns:c16="http://schemas.microsoft.com/office/drawing/2014/chart" uri="{C3380CC4-5D6E-409C-BE32-E72D297353CC}">
                <c16:uniqueId val="{00000083-B2E8-4080-83D6-EECA18439E6A}"/>
              </c:ext>
            </c:extLst>
          </c:dPt>
          <c:dPt>
            <c:idx val="66"/>
            <c:invertIfNegative val="1"/>
            <c:bubble3D val="0"/>
            <c:spPr>
              <a:solidFill>
                <a:srgbClr val="E6E5E5"/>
              </a:solidFill>
            </c:spPr>
            <c:extLst>
              <c:ext xmlns:c16="http://schemas.microsoft.com/office/drawing/2014/chart" uri="{C3380CC4-5D6E-409C-BE32-E72D297353CC}">
                <c16:uniqueId val="{00000085-B2E8-4080-83D6-EECA18439E6A}"/>
              </c:ext>
            </c:extLst>
          </c:dPt>
          <c:dPt>
            <c:idx val="67"/>
            <c:invertIfNegative val="1"/>
            <c:bubble3D val="0"/>
            <c:spPr>
              <a:solidFill>
                <a:srgbClr val="E6E5E5"/>
              </a:solidFill>
            </c:spPr>
            <c:extLst>
              <c:ext xmlns:c16="http://schemas.microsoft.com/office/drawing/2014/chart" uri="{C3380CC4-5D6E-409C-BE32-E72D297353CC}">
                <c16:uniqueId val="{00000087-B2E8-4080-83D6-EECA18439E6A}"/>
              </c:ext>
            </c:extLst>
          </c:dPt>
          <c:dPt>
            <c:idx val="68"/>
            <c:invertIfNegative val="1"/>
            <c:bubble3D val="0"/>
            <c:spPr>
              <a:solidFill>
                <a:srgbClr val="E6E5E5"/>
              </a:solidFill>
            </c:spPr>
            <c:extLst>
              <c:ext xmlns:c16="http://schemas.microsoft.com/office/drawing/2014/chart" uri="{C3380CC4-5D6E-409C-BE32-E72D297353CC}">
                <c16:uniqueId val="{00000089-B2E8-4080-83D6-EECA18439E6A}"/>
              </c:ext>
            </c:extLst>
          </c:dPt>
          <c:dPt>
            <c:idx val="69"/>
            <c:invertIfNegative val="1"/>
            <c:bubble3D val="0"/>
            <c:spPr>
              <a:solidFill>
                <a:srgbClr val="E6E5E5"/>
              </a:solidFill>
            </c:spPr>
            <c:extLst>
              <c:ext xmlns:c16="http://schemas.microsoft.com/office/drawing/2014/chart" uri="{C3380CC4-5D6E-409C-BE32-E72D297353CC}">
                <c16:uniqueId val="{0000008B-B2E8-4080-83D6-EECA18439E6A}"/>
              </c:ext>
            </c:extLst>
          </c:dPt>
          <c:dPt>
            <c:idx val="70"/>
            <c:invertIfNegative val="1"/>
            <c:bubble3D val="0"/>
            <c:spPr>
              <a:solidFill>
                <a:srgbClr val="E6E5E5"/>
              </a:solidFill>
            </c:spPr>
            <c:extLst>
              <c:ext xmlns:c16="http://schemas.microsoft.com/office/drawing/2014/chart" uri="{C3380CC4-5D6E-409C-BE32-E72D297353CC}">
                <c16:uniqueId val="{0000008D-B2E8-4080-83D6-EECA18439E6A}"/>
              </c:ext>
            </c:extLst>
          </c:dPt>
          <c:dPt>
            <c:idx val="71"/>
            <c:invertIfNegative val="1"/>
            <c:bubble3D val="0"/>
            <c:spPr>
              <a:solidFill>
                <a:srgbClr val="E6E5E5"/>
              </a:solidFill>
            </c:spPr>
            <c:extLst>
              <c:ext xmlns:c16="http://schemas.microsoft.com/office/drawing/2014/chart" uri="{C3380CC4-5D6E-409C-BE32-E72D297353CC}">
                <c16:uniqueId val="{0000008F-B2E8-4080-83D6-EECA18439E6A}"/>
              </c:ext>
            </c:extLst>
          </c:dPt>
          <c:dPt>
            <c:idx val="72"/>
            <c:invertIfNegative val="1"/>
            <c:bubble3D val="0"/>
            <c:spPr>
              <a:solidFill>
                <a:srgbClr val="E6E5E5"/>
              </a:solidFill>
            </c:spPr>
            <c:extLst>
              <c:ext xmlns:c16="http://schemas.microsoft.com/office/drawing/2014/chart" uri="{C3380CC4-5D6E-409C-BE32-E72D297353CC}">
                <c16:uniqueId val="{00000091-B2E8-4080-83D6-EECA18439E6A}"/>
              </c:ext>
            </c:extLst>
          </c:dPt>
          <c:dPt>
            <c:idx val="73"/>
            <c:invertIfNegative val="1"/>
            <c:bubble3D val="0"/>
            <c:spPr>
              <a:solidFill>
                <a:srgbClr val="E6E5E5"/>
              </a:solidFill>
            </c:spPr>
            <c:extLst>
              <c:ext xmlns:c16="http://schemas.microsoft.com/office/drawing/2014/chart" uri="{C3380CC4-5D6E-409C-BE32-E72D297353CC}">
                <c16:uniqueId val="{00000093-B2E8-4080-83D6-EECA18439E6A}"/>
              </c:ext>
            </c:extLst>
          </c:dPt>
          <c:dPt>
            <c:idx val="74"/>
            <c:invertIfNegative val="1"/>
            <c:bubble3D val="0"/>
            <c:spPr>
              <a:solidFill>
                <a:srgbClr val="E6E5E5"/>
              </a:solidFill>
            </c:spPr>
            <c:extLst>
              <c:ext xmlns:c16="http://schemas.microsoft.com/office/drawing/2014/chart" uri="{C3380CC4-5D6E-409C-BE32-E72D297353CC}">
                <c16:uniqueId val="{00000095-B2E8-4080-83D6-EECA18439E6A}"/>
              </c:ext>
            </c:extLst>
          </c:dPt>
          <c:dPt>
            <c:idx val="75"/>
            <c:invertIfNegative val="1"/>
            <c:bubble3D val="0"/>
            <c:spPr>
              <a:solidFill>
                <a:srgbClr val="E6E5E5"/>
              </a:solidFill>
            </c:spPr>
            <c:extLst>
              <c:ext xmlns:c16="http://schemas.microsoft.com/office/drawing/2014/chart" uri="{C3380CC4-5D6E-409C-BE32-E72D297353CC}">
                <c16:uniqueId val="{00000097-B2E8-4080-83D6-EECA18439E6A}"/>
              </c:ext>
            </c:extLst>
          </c:dPt>
          <c:dPt>
            <c:idx val="76"/>
            <c:invertIfNegative val="1"/>
            <c:bubble3D val="0"/>
            <c:spPr>
              <a:solidFill>
                <a:srgbClr val="E6E5E5"/>
              </a:solidFill>
            </c:spPr>
            <c:extLst>
              <c:ext xmlns:c16="http://schemas.microsoft.com/office/drawing/2014/chart" uri="{C3380CC4-5D6E-409C-BE32-E72D297353CC}">
                <c16:uniqueId val="{00000099-B2E8-4080-83D6-EECA18439E6A}"/>
              </c:ext>
            </c:extLst>
          </c:dPt>
          <c:dPt>
            <c:idx val="77"/>
            <c:invertIfNegative val="1"/>
            <c:bubble3D val="0"/>
            <c:spPr>
              <a:solidFill>
                <a:srgbClr val="E6E5E5"/>
              </a:solidFill>
            </c:spPr>
            <c:extLst>
              <c:ext xmlns:c16="http://schemas.microsoft.com/office/drawing/2014/chart" uri="{C3380CC4-5D6E-409C-BE32-E72D297353CC}">
                <c16:uniqueId val="{0000009B-B2E8-4080-83D6-EECA18439E6A}"/>
              </c:ext>
            </c:extLst>
          </c:dPt>
          <c:dPt>
            <c:idx val="78"/>
            <c:invertIfNegative val="1"/>
            <c:bubble3D val="0"/>
            <c:spPr>
              <a:solidFill>
                <a:srgbClr val="E6E5E5"/>
              </a:solidFill>
            </c:spPr>
            <c:extLst>
              <c:ext xmlns:c16="http://schemas.microsoft.com/office/drawing/2014/chart" uri="{C3380CC4-5D6E-409C-BE32-E72D297353CC}">
                <c16:uniqueId val="{0000009D-B2E8-4080-83D6-EECA18439E6A}"/>
              </c:ext>
            </c:extLst>
          </c:dPt>
          <c:dPt>
            <c:idx val="79"/>
            <c:invertIfNegative val="1"/>
            <c:bubble3D val="0"/>
            <c:spPr>
              <a:solidFill>
                <a:srgbClr val="E6E5E5"/>
              </a:solidFill>
            </c:spPr>
            <c:extLst>
              <c:ext xmlns:c16="http://schemas.microsoft.com/office/drawing/2014/chart" uri="{C3380CC4-5D6E-409C-BE32-E72D297353CC}">
                <c16:uniqueId val="{0000009F-B2E8-4080-83D6-EECA18439E6A}"/>
              </c:ext>
            </c:extLst>
          </c:dPt>
          <c:dPt>
            <c:idx val="80"/>
            <c:invertIfNegative val="1"/>
            <c:bubble3D val="0"/>
            <c:spPr>
              <a:solidFill>
                <a:srgbClr val="E6E5E5"/>
              </a:solidFill>
            </c:spPr>
            <c:extLst>
              <c:ext xmlns:c16="http://schemas.microsoft.com/office/drawing/2014/chart" uri="{C3380CC4-5D6E-409C-BE32-E72D297353CC}">
                <c16:uniqueId val="{000000A1-B2E8-4080-83D6-EECA18439E6A}"/>
              </c:ext>
            </c:extLst>
          </c:dPt>
          <c:dPt>
            <c:idx val="81"/>
            <c:invertIfNegative val="1"/>
            <c:bubble3D val="0"/>
            <c:spPr>
              <a:solidFill>
                <a:srgbClr val="E6E5E5"/>
              </a:solidFill>
            </c:spPr>
            <c:extLst>
              <c:ext xmlns:c16="http://schemas.microsoft.com/office/drawing/2014/chart" uri="{C3380CC4-5D6E-409C-BE32-E72D297353CC}">
                <c16:uniqueId val="{000000A3-B2E8-4080-83D6-EECA18439E6A}"/>
              </c:ext>
            </c:extLst>
          </c:dPt>
          <c:dPt>
            <c:idx val="82"/>
            <c:invertIfNegative val="1"/>
            <c:bubble3D val="0"/>
            <c:spPr>
              <a:solidFill>
                <a:srgbClr val="E6E5E5"/>
              </a:solidFill>
            </c:spPr>
            <c:extLst>
              <c:ext xmlns:c16="http://schemas.microsoft.com/office/drawing/2014/chart" uri="{C3380CC4-5D6E-409C-BE32-E72D297353CC}">
                <c16:uniqueId val="{000000A5-B2E8-4080-83D6-EECA18439E6A}"/>
              </c:ext>
            </c:extLst>
          </c:dPt>
          <c:dPt>
            <c:idx val="83"/>
            <c:invertIfNegative val="1"/>
            <c:bubble3D val="0"/>
            <c:spPr>
              <a:solidFill>
                <a:srgbClr val="E6E5E5"/>
              </a:solidFill>
            </c:spPr>
            <c:extLst>
              <c:ext xmlns:c16="http://schemas.microsoft.com/office/drawing/2014/chart" uri="{C3380CC4-5D6E-409C-BE32-E72D297353CC}">
                <c16:uniqueId val="{000000A7-B2E8-4080-83D6-EECA18439E6A}"/>
              </c:ext>
            </c:extLst>
          </c:dPt>
          <c:dPt>
            <c:idx val="84"/>
            <c:invertIfNegative val="1"/>
            <c:bubble3D val="0"/>
            <c:spPr>
              <a:solidFill>
                <a:srgbClr val="E6E5E5"/>
              </a:solidFill>
            </c:spPr>
            <c:extLst>
              <c:ext xmlns:c16="http://schemas.microsoft.com/office/drawing/2014/chart" uri="{C3380CC4-5D6E-409C-BE32-E72D297353CC}">
                <c16:uniqueId val="{000000A9-B2E8-4080-83D6-EECA18439E6A}"/>
              </c:ext>
            </c:extLst>
          </c:dPt>
          <c:dPt>
            <c:idx val="85"/>
            <c:invertIfNegative val="1"/>
            <c:bubble3D val="0"/>
            <c:spPr>
              <a:solidFill>
                <a:srgbClr val="E6E5E5"/>
              </a:solidFill>
            </c:spPr>
            <c:extLst>
              <c:ext xmlns:c16="http://schemas.microsoft.com/office/drawing/2014/chart" uri="{C3380CC4-5D6E-409C-BE32-E72D297353CC}">
                <c16:uniqueId val="{000000AB-B2E8-4080-83D6-EECA18439E6A}"/>
              </c:ext>
            </c:extLst>
          </c:dPt>
          <c:dPt>
            <c:idx val="86"/>
            <c:invertIfNegative val="1"/>
            <c:bubble3D val="0"/>
            <c:spPr>
              <a:solidFill>
                <a:srgbClr val="E6E5E5"/>
              </a:solidFill>
            </c:spPr>
            <c:extLst>
              <c:ext xmlns:c16="http://schemas.microsoft.com/office/drawing/2014/chart" uri="{C3380CC4-5D6E-409C-BE32-E72D297353CC}">
                <c16:uniqueId val="{000000AD-B2E8-4080-83D6-EECA18439E6A}"/>
              </c:ext>
            </c:extLst>
          </c:dPt>
          <c:dPt>
            <c:idx val="87"/>
            <c:invertIfNegative val="1"/>
            <c:bubble3D val="0"/>
            <c:spPr>
              <a:solidFill>
                <a:srgbClr val="E6E5E5"/>
              </a:solidFill>
            </c:spPr>
            <c:extLst>
              <c:ext xmlns:c16="http://schemas.microsoft.com/office/drawing/2014/chart" uri="{C3380CC4-5D6E-409C-BE32-E72D297353CC}">
                <c16:uniqueId val="{000000AF-B2E8-4080-83D6-EECA18439E6A}"/>
              </c:ext>
            </c:extLst>
          </c:dPt>
          <c:dPt>
            <c:idx val="88"/>
            <c:invertIfNegative val="1"/>
            <c:bubble3D val="0"/>
            <c:spPr>
              <a:solidFill>
                <a:srgbClr val="E6E5E5"/>
              </a:solidFill>
            </c:spPr>
            <c:extLst>
              <c:ext xmlns:c16="http://schemas.microsoft.com/office/drawing/2014/chart" uri="{C3380CC4-5D6E-409C-BE32-E72D297353CC}">
                <c16:uniqueId val="{000000B1-B2E8-4080-83D6-EECA18439E6A}"/>
              </c:ext>
            </c:extLst>
          </c:dPt>
          <c:dPt>
            <c:idx val="89"/>
            <c:invertIfNegative val="1"/>
            <c:bubble3D val="0"/>
            <c:spPr>
              <a:solidFill>
                <a:srgbClr val="E6E5E5"/>
              </a:solidFill>
            </c:spPr>
            <c:extLst>
              <c:ext xmlns:c16="http://schemas.microsoft.com/office/drawing/2014/chart" uri="{C3380CC4-5D6E-409C-BE32-E72D297353CC}">
                <c16:uniqueId val="{000000B3-B2E8-4080-83D6-EECA18439E6A}"/>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02D-4251-AC41-C6D4CBCA5CD6}"/>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02D-4251-AC41-C6D4CBCA5CD6}"/>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02D-4251-AC41-C6D4CBCA5CD6}"/>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02D-4251-AC41-C6D4CBCA5CD6}"/>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02D-4251-AC41-C6D4CBCA5CD6}"/>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02D-4251-AC41-C6D4CBCA5CD6}"/>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02D-4251-AC41-C6D4CBCA5CD6}"/>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02D-4251-AC41-C6D4CBCA5CD6}"/>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02D-4251-AC41-C6D4CBCA5CD6}"/>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02D-4251-AC41-C6D4CBCA5CD6}"/>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02D-4251-AC41-C6D4CBCA5CD6}"/>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02D-4251-AC41-C6D4CBCA5CD6}"/>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02D-4251-AC41-C6D4CBCA5CD6}"/>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02D-4251-AC41-C6D4CBCA5CD6}"/>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02D-4251-AC41-C6D4CBCA5CD6}"/>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02D-4251-AC41-C6D4CBCA5CD6}"/>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02D-4251-AC41-C6D4CBCA5CD6}"/>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02D-4251-AC41-C6D4CBCA5CD6}"/>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02D-4251-AC41-C6D4CBCA5CD6}"/>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02D-4251-AC41-C6D4CBCA5CD6}"/>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02D-4251-AC41-C6D4CBCA5CD6}"/>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02D-4251-AC41-C6D4CBCA5CD6}"/>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02D-4251-AC41-C6D4CBCA5CD6}"/>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02D-4251-AC41-C6D4CBCA5CD6}"/>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02D-4251-AC41-C6D4CBCA5CD6}"/>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02D-4251-AC41-C6D4CBCA5CD6}"/>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02D-4251-AC41-C6D4CBCA5CD6}"/>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02D-4251-AC41-C6D4CBCA5CD6}"/>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02D-4251-AC41-C6D4CBCA5CD6}"/>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02D-4251-AC41-C6D4CBCA5CD6}"/>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02D-4251-AC41-C6D4CBCA5CD6}"/>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02D-4251-AC41-C6D4CBCA5CD6}"/>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02D-4251-AC41-C6D4CBCA5CD6}"/>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02D-4251-AC41-C6D4CBCA5CD6}"/>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02D-4251-AC41-C6D4CBCA5CD6}"/>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02D-4251-AC41-C6D4CBCA5CD6}"/>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02D-4251-AC41-C6D4CBCA5CD6}"/>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02D-4251-AC41-C6D4CBCA5CD6}"/>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02D-4251-AC41-C6D4CBCA5CD6}"/>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02D-4251-AC41-C6D4CBCA5CD6}"/>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02D-4251-AC41-C6D4CBCA5CD6}"/>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02D-4251-AC41-C6D4CBCA5CD6}"/>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02D-4251-AC41-C6D4CBCA5CD6}"/>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02D-4251-AC41-C6D4CBCA5CD6}"/>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02D-4251-AC41-C6D4CBCA5CD6}"/>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02D-4251-AC41-C6D4CBCA5CD6}"/>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02D-4251-AC41-C6D4CBCA5CD6}"/>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02D-4251-AC41-C6D4CBCA5CD6}"/>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02D-4251-AC41-C6D4CBCA5CD6}"/>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02D-4251-AC41-C6D4CBCA5CD6}"/>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02D-4251-AC41-C6D4CBCA5CD6}"/>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02D-4251-AC41-C6D4CBCA5CD6}"/>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02D-4251-AC41-C6D4CBCA5CD6}"/>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B2E8-4080-83D6-EECA18439E6A}"/>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B2E8-4080-83D6-EECA18439E6A}"/>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B2E8-4080-83D6-EECA18439E6A}"/>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B2E8-4080-83D6-EECA18439E6A}"/>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B2E8-4080-83D6-EECA18439E6A}"/>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B2E8-4080-83D6-EECA18439E6A}"/>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B2E8-4080-83D6-EECA18439E6A}"/>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B2E8-4080-83D6-EECA18439E6A}"/>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B2E8-4080-83D6-EECA18439E6A}"/>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B2E8-4080-83D6-EECA18439E6A}"/>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B2E8-4080-83D6-EECA18439E6A}"/>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B2E8-4080-83D6-EECA18439E6A}"/>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B2E8-4080-83D6-EECA18439E6A}"/>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B2E8-4080-83D6-EECA18439E6A}"/>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B2E8-4080-83D6-EECA18439E6A}"/>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B2E8-4080-83D6-EECA18439E6A}"/>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B2E8-4080-83D6-EECA18439E6A}"/>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B2E8-4080-83D6-EECA18439E6A}"/>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B2E8-4080-83D6-EECA18439E6A}"/>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B2E8-4080-83D6-EECA18439E6A}"/>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B2E8-4080-83D6-EECA18439E6A}"/>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B2E8-4080-83D6-EECA18439E6A}"/>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B2E8-4080-83D6-EECA18439E6A}"/>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B2E8-4080-83D6-EECA18439E6A}"/>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B2E8-4080-83D6-EECA18439E6A}"/>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B2E8-4080-83D6-EECA18439E6A}"/>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B2E8-4080-83D6-EECA18439E6A}"/>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B2E8-4080-83D6-EECA18439E6A}"/>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B2E8-4080-83D6-EECA18439E6A}"/>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B2E8-4080-83D6-EECA18439E6A}"/>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B2E8-4080-83D6-EECA18439E6A}"/>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B2E8-4080-83D6-EECA18439E6A}"/>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B2E8-4080-83D6-EECA18439E6A}"/>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B2E8-4080-83D6-EECA18439E6A}"/>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B2E8-4080-83D6-EECA18439E6A}"/>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B2E8-4080-83D6-EECA18439E6A}"/>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6A-902D-4251-AC41-C6D4CBCA5CD6}"/>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Sheet1!$B$1</c:f>
              <c:strCache>
                <c:ptCount val="1"/>
                <c:pt idx="0">
                  <c:v>Hershey's Cookies 'n Creme Creations Salted Caramel 38g</c:v>
                </c:pt>
              </c:strCache>
            </c:strRef>
          </c:tx>
          <c:spPr>
            <a:solidFill>
              <a:schemeClr val="bg2"/>
            </a:solidFill>
            <a:ln>
              <a:noFill/>
            </a:ln>
            <a:effectLst/>
          </c:spPr>
          <c:invertIfNegative val="0"/>
          <c:dPt>
            <c:idx val="0"/>
            <c:invertIfNegative val="0"/>
            <c:bubble3D val="0"/>
            <c:spPr>
              <a:solidFill>
                <a:srgbClr val="E6E5E5"/>
              </a:solidFill>
              <a:ln>
                <a:noFill/>
              </a:ln>
              <a:effectLst/>
            </c:spPr>
            <c:extLst>
              <c:ext xmlns:c16="http://schemas.microsoft.com/office/drawing/2014/chart" uri="{C3380CC4-5D6E-409C-BE32-E72D297353CC}">
                <c16:uniqueId val="{00000001-999B-42C0-A7D9-A2057CE05A51}"/>
              </c:ext>
            </c:extLst>
          </c:dPt>
          <c:dPt>
            <c:idx val="1"/>
            <c:invertIfNegative val="1"/>
            <c:bubble3D val="0"/>
            <c:spPr>
              <a:solidFill>
                <a:srgbClr val="E6E5E5"/>
              </a:solidFill>
            </c:spPr>
            <c:extLst>
              <c:ext xmlns:c16="http://schemas.microsoft.com/office/drawing/2014/chart" uri="{C3380CC4-5D6E-409C-BE32-E72D297353CC}">
                <c16:uniqueId val="{00000003-999B-42C0-A7D9-A2057CE05A51}"/>
              </c:ext>
            </c:extLst>
          </c:dPt>
          <c:dPt>
            <c:idx val="2"/>
            <c:invertIfNegative val="1"/>
            <c:bubble3D val="0"/>
            <c:spPr>
              <a:solidFill>
                <a:srgbClr val="E6E5E5"/>
              </a:solidFill>
            </c:spPr>
            <c:extLst>
              <c:ext xmlns:c16="http://schemas.microsoft.com/office/drawing/2014/chart" uri="{C3380CC4-5D6E-409C-BE32-E72D297353CC}">
                <c16:uniqueId val="{00000005-999B-42C0-A7D9-A2057CE05A51}"/>
              </c:ext>
            </c:extLst>
          </c:dPt>
          <c:dPt>
            <c:idx val="3"/>
            <c:invertIfNegative val="0"/>
            <c:bubble3D val="0"/>
            <c:spPr>
              <a:solidFill>
                <a:srgbClr val="E6E5E5"/>
              </a:solidFill>
              <a:ln>
                <a:noFill/>
              </a:ln>
              <a:effectLst/>
            </c:spPr>
            <c:extLst>
              <c:ext xmlns:c16="http://schemas.microsoft.com/office/drawing/2014/chart" uri="{C3380CC4-5D6E-409C-BE32-E72D297353CC}">
                <c16:uniqueId val="{00000007-999B-42C0-A7D9-A2057CE05A51}"/>
              </c:ext>
            </c:extLst>
          </c:dPt>
          <c:dPt>
            <c:idx val="4"/>
            <c:invertIfNegative val="1"/>
            <c:bubble3D val="0"/>
            <c:spPr>
              <a:solidFill>
                <a:srgbClr val="E6E5E5"/>
              </a:solidFill>
            </c:spPr>
            <c:extLst>
              <c:ext xmlns:c16="http://schemas.microsoft.com/office/drawing/2014/chart" uri="{C3380CC4-5D6E-409C-BE32-E72D297353CC}">
                <c16:uniqueId val="{00000009-999B-42C0-A7D9-A2057CE05A51}"/>
              </c:ext>
            </c:extLst>
          </c:dPt>
          <c:dPt>
            <c:idx val="5"/>
            <c:invertIfNegative val="1"/>
            <c:bubble3D val="0"/>
            <c:spPr>
              <a:solidFill>
                <a:srgbClr val="E6E5E5"/>
              </a:solidFill>
            </c:spPr>
            <c:extLst>
              <c:ext xmlns:c16="http://schemas.microsoft.com/office/drawing/2014/chart" uri="{C3380CC4-5D6E-409C-BE32-E72D297353CC}">
                <c16:uniqueId val="{0000000B-999B-42C0-A7D9-A2057CE05A51}"/>
              </c:ext>
            </c:extLst>
          </c:dPt>
          <c:dPt>
            <c:idx val="6"/>
            <c:invertIfNegative val="1"/>
            <c:bubble3D val="0"/>
            <c:spPr>
              <a:solidFill>
                <a:srgbClr val="E6E5E5"/>
              </a:solidFill>
            </c:spPr>
            <c:extLst>
              <c:ext xmlns:c16="http://schemas.microsoft.com/office/drawing/2014/chart" uri="{C3380CC4-5D6E-409C-BE32-E72D297353CC}">
                <c16:uniqueId val="{0000000D-999B-42C0-A7D9-A2057CE05A51}"/>
              </c:ext>
            </c:extLst>
          </c:dPt>
          <c:dPt>
            <c:idx val="7"/>
            <c:invertIfNegative val="1"/>
            <c:bubble3D val="0"/>
            <c:spPr>
              <a:solidFill>
                <a:srgbClr val="E6E5E5"/>
              </a:solidFill>
            </c:spPr>
            <c:extLst>
              <c:ext xmlns:c16="http://schemas.microsoft.com/office/drawing/2014/chart" uri="{C3380CC4-5D6E-409C-BE32-E72D297353CC}">
                <c16:uniqueId val="{0000000F-999B-42C0-A7D9-A2057CE05A51}"/>
              </c:ext>
            </c:extLst>
          </c:dPt>
          <c:dPt>
            <c:idx val="8"/>
            <c:invertIfNegative val="1"/>
            <c:bubble3D val="0"/>
            <c:spPr>
              <a:solidFill>
                <a:srgbClr val="E6E5E5"/>
              </a:solidFill>
            </c:spPr>
            <c:extLst>
              <c:ext xmlns:c16="http://schemas.microsoft.com/office/drawing/2014/chart" uri="{C3380CC4-5D6E-409C-BE32-E72D297353CC}">
                <c16:uniqueId val="{00000011-999B-42C0-A7D9-A2057CE05A51}"/>
              </c:ext>
            </c:extLst>
          </c:dPt>
          <c:dPt>
            <c:idx val="9"/>
            <c:invertIfNegative val="1"/>
            <c:bubble3D val="0"/>
            <c:spPr>
              <a:solidFill>
                <a:srgbClr val="E6E5E5"/>
              </a:solidFill>
            </c:spPr>
            <c:extLst>
              <c:ext xmlns:c16="http://schemas.microsoft.com/office/drawing/2014/chart" uri="{C3380CC4-5D6E-409C-BE32-E72D297353CC}">
                <c16:uniqueId val="{00000013-999B-42C0-A7D9-A2057CE05A51}"/>
              </c:ext>
            </c:extLst>
          </c:dPt>
          <c:dPt>
            <c:idx val="10"/>
            <c:invertIfNegative val="1"/>
            <c:bubble3D val="0"/>
            <c:spPr>
              <a:solidFill>
                <a:srgbClr val="E6E5E5"/>
              </a:solidFill>
            </c:spPr>
            <c:extLst>
              <c:ext xmlns:c16="http://schemas.microsoft.com/office/drawing/2014/chart" uri="{C3380CC4-5D6E-409C-BE32-E72D297353CC}">
                <c16:uniqueId val="{00000015-999B-42C0-A7D9-A2057CE05A51}"/>
              </c:ext>
            </c:extLst>
          </c:dPt>
          <c:dPt>
            <c:idx val="11"/>
            <c:invertIfNegative val="1"/>
            <c:bubble3D val="0"/>
            <c:spPr>
              <a:solidFill>
                <a:srgbClr val="E6E5E5"/>
              </a:solidFill>
            </c:spPr>
            <c:extLst>
              <c:ext xmlns:c16="http://schemas.microsoft.com/office/drawing/2014/chart" uri="{C3380CC4-5D6E-409C-BE32-E72D297353CC}">
                <c16:uniqueId val="{00000017-999B-42C0-A7D9-A2057CE05A51}"/>
              </c:ext>
            </c:extLst>
          </c:dPt>
          <c:dPt>
            <c:idx val="12"/>
            <c:invertIfNegative val="1"/>
            <c:bubble3D val="0"/>
            <c:spPr>
              <a:solidFill>
                <a:srgbClr val="E6E5E5"/>
              </a:solidFill>
            </c:spPr>
            <c:extLst>
              <c:ext xmlns:c16="http://schemas.microsoft.com/office/drawing/2014/chart" uri="{C3380CC4-5D6E-409C-BE32-E72D297353CC}">
                <c16:uniqueId val="{00000019-999B-42C0-A7D9-A2057CE05A51}"/>
              </c:ext>
            </c:extLst>
          </c:dPt>
          <c:dPt>
            <c:idx val="13"/>
            <c:invertIfNegative val="1"/>
            <c:bubble3D val="0"/>
            <c:spPr>
              <a:solidFill>
                <a:srgbClr val="E6E5E5"/>
              </a:solidFill>
            </c:spPr>
            <c:extLst>
              <c:ext xmlns:c16="http://schemas.microsoft.com/office/drawing/2014/chart" uri="{C3380CC4-5D6E-409C-BE32-E72D297353CC}">
                <c16:uniqueId val="{0000001B-999B-42C0-A7D9-A2057CE05A51}"/>
              </c:ext>
            </c:extLst>
          </c:dPt>
          <c:dPt>
            <c:idx val="14"/>
            <c:invertIfNegative val="0"/>
            <c:bubble3D val="0"/>
            <c:spPr>
              <a:solidFill>
                <a:srgbClr val="E6E5E5"/>
              </a:solidFill>
              <a:ln>
                <a:noFill/>
              </a:ln>
              <a:effectLst/>
            </c:spPr>
            <c:extLst>
              <c:ext xmlns:c16="http://schemas.microsoft.com/office/drawing/2014/chart" uri="{C3380CC4-5D6E-409C-BE32-E72D297353CC}">
                <c16:uniqueId val="{0000001D-999B-42C0-A7D9-A2057CE05A51}"/>
              </c:ext>
            </c:extLst>
          </c:dPt>
          <c:dPt>
            <c:idx val="15"/>
            <c:invertIfNegative val="1"/>
            <c:bubble3D val="0"/>
            <c:spPr>
              <a:solidFill>
                <a:srgbClr val="E6E5E5"/>
              </a:solidFill>
            </c:spPr>
            <c:extLst>
              <c:ext xmlns:c16="http://schemas.microsoft.com/office/drawing/2014/chart" uri="{C3380CC4-5D6E-409C-BE32-E72D297353CC}">
                <c16:uniqueId val="{0000001F-999B-42C0-A7D9-A2057CE05A51}"/>
              </c:ext>
            </c:extLst>
          </c:dPt>
          <c:dPt>
            <c:idx val="16"/>
            <c:invertIfNegative val="1"/>
            <c:bubble3D val="0"/>
            <c:spPr>
              <a:solidFill>
                <a:srgbClr val="E6E5E5"/>
              </a:solidFill>
            </c:spPr>
            <c:extLst>
              <c:ext xmlns:c16="http://schemas.microsoft.com/office/drawing/2014/chart" uri="{C3380CC4-5D6E-409C-BE32-E72D297353CC}">
                <c16:uniqueId val="{00000021-999B-42C0-A7D9-A2057CE05A51}"/>
              </c:ext>
            </c:extLst>
          </c:dPt>
          <c:dPt>
            <c:idx val="17"/>
            <c:invertIfNegative val="0"/>
            <c:bubble3D val="0"/>
            <c:spPr>
              <a:solidFill>
                <a:srgbClr val="E6E5E5"/>
              </a:solidFill>
              <a:ln>
                <a:noFill/>
              </a:ln>
              <a:effectLst/>
            </c:spPr>
            <c:extLst>
              <c:ext xmlns:c16="http://schemas.microsoft.com/office/drawing/2014/chart" uri="{C3380CC4-5D6E-409C-BE32-E72D297353CC}">
                <c16:uniqueId val="{00000023-999B-42C0-A7D9-A2057CE05A51}"/>
              </c:ext>
            </c:extLst>
          </c:dPt>
          <c:dPt>
            <c:idx val="18"/>
            <c:invertIfNegative val="1"/>
            <c:bubble3D val="0"/>
            <c:spPr>
              <a:solidFill>
                <a:srgbClr val="E6E5E5"/>
              </a:solidFill>
            </c:spPr>
            <c:extLst>
              <c:ext xmlns:c16="http://schemas.microsoft.com/office/drawing/2014/chart" uri="{C3380CC4-5D6E-409C-BE32-E72D297353CC}">
                <c16:uniqueId val="{00000025-999B-42C0-A7D9-A2057CE05A51}"/>
              </c:ext>
            </c:extLst>
          </c:dPt>
          <c:dPt>
            <c:idx val="19"/>
            <c:invertIfNegative val="1"/>
            <c:bubble3D val="0"/>
            <c:spPr>
              <a:solidFill>
                <a:srgbClr val="E6E5E5"/>
              </a:solidFill>
            </c:spPr>
            <c:extLst>
              <c:ext xmlns:c16="http://schemas.microsoft.com/office/drawing/2014/chart" uri="{C3380CC4-5D6E-409C-BE32-E72D297353CC}">
                <c16:uniqueId val="{00000027-999B-42C0-A7D9-A2057CE05A51}"/>
              </c:ext>
            </c:extLst>
          </c:dPt>
          <c:dPt>
            <c:idx val="20"/>
            <c:invertIfNegative val="1"/>
            <c:bubble3D val="0"/>
            <c:spPr>
              <a:solidFill>
                <a:srgbClr val="E6E5E5"/>
              </a:solidFill>
            </c:spPr>
            <c:extLst>
              <c:ext xmlns:c16="http://schemas.microsoft.com/office/drawing/2014/chart" uri="{C3380CC4-5D6E-409C-BE32-E72D297353CC}">
                <c16:uniqueId val="{00000029-999B-42C0-A7D9-A2057CE05A51}"/>
              </c:ext>
            </c:extLst>
          </c:dPt>
          <c:dPt>
            <c:idx val="21"/>
            <c:invertIfNegative val="1"/>
            <c:bubble3D val="0"/>
            <c:spPr>
              <a:solidFill>
                <a:srgbClr val="E6E5E5"/>
              </a:solidFill>
            </c:spPr>
            <c:extLst>
              <c:ext xmlns:c16="http://schemas.microsoft.com/office/drawing/2014/chart" uri="{C3380CC4-5D6E-409C-BE32-E72D297353CC}">
                <c16:uniqueId val="{0000002B-999B-42C0-A7D9-A2057CE05A51}"/>
              </c:ext>
            </c:extLst>
          </c:dPt>
          <c:dPt>
            <c:idx val="22"/>
            <c:invertIfNegative val="1"/>
            <c:bubble3D val="0"/>
            <c:spPr>
              <a:solidFill>
                <a:srgbClr val="E6E5E5"/>
              </a:solidFill>
            </c:spPr>
            <c:extLst>
              <c:ext xmlns:c16="http://schemas.microsoft.com/office/drawing/2014/chart" uri="{C3380CC4-5D6E-409C-BE32-E72D297353CC}">
                <c16:uniqueId val="{0000002D-999B-42C0-A7D9-A2057CE05A51}"/>
              </c:ext>
            </c:extLst>
          </c:dPt>
          <c:dPt>
            <c:idx val="23"/>
            <c:invertIfNegative val="1"/>
            <c:bubble3D val="0"/>
            <c:spPr>
              <a:solidFill>
                <a:srgbClr val="E6E5E5"/>
              </a:solidFill>
            </c:spPr>
            <c:extLst>
              <c:ext xmlns:c16="http://schemas.microsoft.com/office/drawing/2014/chart" uri="{C3380CC4-5D6E-409C-BE32-E72D297353CC}">
                <c16:uniqueId val="{0000002F-999B-42C0-A7D9-A2057CE05A51}"/>
              </c:ext>
            </c:extLst>
          </c:dPt>
          <c:dPt>
            <c:idx val="24"/>
            <c:invertIfNegative val="1"/>
            <c:bubble3D val="0"/>
            <c:spPr>
              <a:solidFill>
                <a:srgbClr val="E6E5E5"/>
              </a:solidFill>
            </c:spPr>
            <c:extLst>
              <c:ext xmlns:c16="http://schemas.microsoft.com/office/drawing/2014/chart" uri="{C3380CC4-5D6E-409C-BE32-E72D297353CC}">
                <c16:uniqueId val="{00000031-999B-42C0-A7D9-A2057CE05A51}"/>
              </c:ext>
            </c:extLst>
          </c:dPt>
          <c:dPt>
            <c:idx val="25"/>
            <c:invertIfNegative val="1"/>
            <c:bubble3D val="0"/>
            <c:spPr>
              <a:solidFill>
                <a:srgbClr val="E6E5E5"/>
              </a:solidFill>
            </c:spPr>
            <c:extLst>
              <c:ext xmlns:c16="http://schemas.microsoft.com/office/drawing/2014/chart" uri="{C3380CC4-5D6E-409C-BE32-E72D297353CC}">
                <c16:uniqueId val="{00000033-999B-42C0-A7D9-A2057CE05A51}"/>
              </c:ext>
            </c:extLst>
          </c:dPt>
          <c:dPt>
            <c:idx val="26"/>
            <c:invertIfNegative val="1"/>
            <c:bubble3D val="0"/>
            <c:spPr>
              <a:solidFill>
                <a:srgbClr val="E6E5E5"/>
              </a:solidFill>
            </c:spPr>
            <c:extLst>
              <c:ext xmlns:c16="http://schemas.microsoft.com/office/drawing/2014/chart" uri="{C3380CC4-5D6E-409C-BE32-E72D297353CC}">
                <c16:uniqueId val="{00000035-999B-42C0-A7D9-A2057CE05A51}"/>
              </c:ext>
            </c:extLst>
          </c:dPt>
          <c:dPt>
            <c:idx val="27"/>
            <c:invertIfNegative val="1"/>
            <c:bubble3D val="0"/>
            <c:spPr>
              <a:solidFill>
                <a:srgbClr val="E6E5E5"/>
              </a:solidFill>
            </c:spPr>
            <c:extLst>
              <c:ext xmlns:c16="http://schemas.microsoft.com/office/drawing/2014/chart" uri="{C3380CC4-5D6E-409C-BE32-E72D297353CC}">
                <c16:uniqueId val="{00000037-999B-42C0-A7D9-A2057CE05A51}"/>
              </c:ext>
            </c:extLst>
          </c:dPt>
          <c:dPt>
            <c:idx val="28"/>
            <c:invertIfNegative val="1"/>
            <c:bubble3D val="0"/>
            <c:spPr>
              <a:solidFill>
                <a:srgbClr val="E6E5E5"/>
              </a:solidFill>
            </c:spPr>
            <c:extLst>
              <c:ext xmlns:c16="http://schemas.microsoft.com/office/drawing/2014/chart" uri="{C3380CC4-5D6E-409C-BE32-E72D297353CC}">
                <c16:uniqueId val="{00000039-999B-42C0-A7D9-A2057CE05A51}"/>
              </c:ext>
            </c:extLst>
          </c:dPt>
          <c:dPt>
            <c:idx val="29"/>
            <c:invertIfNegative val="1"/>
            <c:bubble3D val="0"/>
            <c:spPr>
              <a:solidFill>
                <a:srgbClr val="E6E5E5"/>
              </a:solidFill>
            </c:spPr>
            <c:extLst>
              <c:ext xmlns:c16="http://schemas.microsoft.com/office/drawing/2014/chart" uri="{C3380CC4-5D6E-409C-BE32-E72D297353CC}">
                <c16:uniqueId val="{0000003B-999B-42C0-A7D9-A2057CE05A51}"/>
              </c:ext>
            </c:extLst>
          </c:dPt>
          <c:dPt>
            <c:idx val="30"/>
            <c:invertIfNegative val="1"/>
            <c:bubble3D val="0"/>
            <c:spPr>
              <a:solidFill>
                <a:srgbClr val="E6E5E5"/>
              </a:solidFill>
            </c:spPr>
            <c:extLst>
              <c:ext xmlns:c16="http://schemas.microsoft.com/office/drawing/2014/chart" uri="{C3380CC4-5D6E-409C-BE32-E72D297353CC}">
                <c16:uniqueId val="{0000003D-999B-42C0-A7D9-A2057CE05A51}"/>
              </c:ext>
            </c:extLst>
          </c:dPt>
          <c:dPt>
            <c:idx val="31"/>
            <c:invertIfNegative val="1"/>
            <c:bubble3D val="0"/>
            <c:spPr>
              <a:solidFill>
                <a:srgbClr val="E6E5E5"/>
              </a:solidFill>
            </c:spPr>
            <c:extLst>
              <c:ext xmlns:c16="http://schemas.microsoft.com/office/drawing/2014/chart" uri="{C3380CC4-5D6E-409C-BE32-E72D297353CC}">
                <c16:uniqueId val="{0000003F-999B-42C0-A7D9-A2057CE05A51}"/>
              </c:ext>
            </c:extLst>
          </c:dPt>
          <c:dPt>
            <c:idx val="32"/>
            <c:invertIfNegative val="0"/>
            <c:bubble3D val="0"/>
            <c:spPr>
              <a:solidFill>
                <a:srgbClr val="E6E5E5"/>
              </a:solidFill>
              <a:ln>
                <a:noFill/>
              </a:ln>
              <a:effectLst/>
            </c:spPr>
            <c:extLst>
              <c:ext xmlns:c16="http://schemas.microsoft.com/office/drawing/2014/chart" uri="{C3380CC4-5D6E-409C-BE32-E72D297353CC}">
                <c16:uniqueId val="{00000041-999B-42C0-A7D9-A2057CE05A51}"/>
              </c:ext>
            </c:extLst>
          </c:dPt>
          <c:dPt>
            <c:idx val="33"/>
            <c:invertIfNegative val="1"/>
            <c:bubble3D val="0"/>
            <c:spPr>
              <a:solidFill>
                <a:srgbClr val="E6E5E5"/>
              </a:solidFill>
            </c:spPr>
            <c:extLst>
              <c:ext xmlns:c16="http://schemas.microsoft.com/office/drawing/2014/chart" uri="{C3380CC4-5D6E-409C-BE32-E72D297353CC}">
                <c16:uniqueId val="{00000043-999B-42C0-A7D9-A2057CE05A51}"/>
              </c:ext>
            </c:extLst>
          </c:dPt>
          <c:dPt>
            <c:idx val="34"/>
            <c:invertIfNegative val="1"/>
            <c:bubble3D val="0"/>
            <c:spPr>
              <a:solidFill>
                <a:srgbClr val="E6E5E5"/>
              </a:solidFill>
            </c:spPr>
            <c:extLst>
              <c:ext xmlns:c16="http://schemas.microsoft.com/office/drawing/2014/chart" uri="{C3380CC4-5D6E-409C-BE32-E72D297353CC}">
                <c16:uniqueId val="{00000045-999B-42C0-A7D9-A2057CE05A51}"/>
              </c:ext>
            </c:extLst>
          </c:dPt>
          <c:dPt>
            <c:idx val="35"/>
            <c:invertIfNegative val="1"/>
            <c:bubble3D val="0"/>
            <c:spPr>
              <a:solidFill>
                <a:srgbClr val="E6E5E5"/>
              </a:solidFill>
            </c:spPr>
            <c:extLst>
              <c:ext xmlns:c16="http://schemas.microsoft.com/office/drawing/2014/chart" uri="{C3380CC4-5D6E-409C-BE32-E72D297353CC}">
                <c16:uniqueId val="{00000047-999B-42C0-A7D9-A2057CE05A51}"/>
              </c:ext>
            </c:extLst>
          </c:dPt>
          <c:dPt>
            <c:idx val="36"/>
            <c:invertIfNegative val="1"/>
            <c:bubble3D val="0"/>
            <c:spPr>
              <a:solidFill>
                <a:srgbClr val="E6E5E5"/>
              </a:solidFill>
            </c:spPr>
            <c:extLst>
              <c:ext xmlns:c16="http://schemas.microsoft.com/office/drawing/2014/chart" uri="{C3380CC4-5D6E-409C-BE32-E72D297353CC}">
                <c16:uniqueId val="{00000049-999B-42C0-A7D9-A2057CE05A51}"/>
              </c:ext>
            </c:extLst>
          </c:dPt>
          <c:dPt>
            <c:idx val="37"/>
            <c:invertIfNegative val="1"/>
            <c:bubble3D val="0"/>
            <c:spPr>
              <a:solidFill>
                <a:srgbClr val="E6E5E5"/>
              </a:solidFill>
            </c:spPr>
            <c:extLst>
              <c:ext xmlns:c16="http://schemas.microsoft.com/office/drawing/2014/chart" uri="{C3380CC4-5D6E-409C-BE32-E72D297353CC}">
                <c16:uniqueId val="{0000004B-999B-42C0-A7D9-A2057CE05A51}"/>
              </c:ext>
            </c:extLst>
          </c:dPt>
          <c:dPt>
            <c:idx val="38"/>
            <c:invertIfNegative val="1"/>
            <c:bubble3D val="0"/>
            <c:spPr>
              <a:solidFill>
                <a:srgbClr val="E6E5E5"/>
              </a:solidFill>
            </c:spPr>
            <c:extLst>
              <c:ext xmlns:c16="http://schemas.microsoft.com/office/drawing/2014/chart" uri="{C3380CC4-5D6E-409C-BE32-E72D297353CC}">
                <c16:uniqueId val="{0000004D-999B-42C0-A7D9-A2057CE05A51}"/>
              </c:ext>
            </c:extLst>
          </c:dPt>
          <c:dPt>
            <c:idx val="39"/>
            <c:invertIfNegative val="1"/>
            <c:bubble3D val="0"/>
            <c:spPr>
              <a:solidFill>
                <a:srgbClr val="E6E5E5"/>
              </a:solidFill>
            </c:spPr>
            <c:extLst>
              <c:ext xmlns:c16="http://schemas.microsoft.com/office/drawing/2014/chart" uri="{C3380CC4-5D6E-409C-BE32-E72D297353CC}">
                <c16:uniqueId val="{0000004F-999B-42C0-A7D9-A2057CE05A51}"/>
              </c:ext>
            </c:extLst>
          </c:dPt>
          <c:dPt>
            <c:idx val="40"/>
            <c:invertIfNegative val="1"/>
            <c:bubble3D val="0"/>
            <c:spPr>
              <a:solidFill>
                <a:srgbClr val="E6E5E5"/>
              </a:solidFill>
            </c:spPr>
            <c:extLst>
              <c:ext xmlns:c16="http://schemas.microsoft.com/office/drawing/2014/chart" uri="{C3380CC4-5D6E-409C-BE32-E72D297353CC}">
                <c16:uniqueId val="{00000051-999B-42C0-A7D9-A2057CE05A51}"/>
              </c:ext>
            </c:extLst>
          </c:dPt>
          <c:dPt>
            <c:idx val="41"/>
            <c:invertIfNegative val="1"/>
            <c:bubble3D val="0"/>
            <c:spPr>
              <a:solidFill>
                <a:srgbClr val="E6E5E5"/>
              </a:solidFill>
            </c:spPr>
            <c:extLst>
              <c:ext xmlns:c16="http://schemas.microsoft.com/office/drawing/2014/chart" uri="{C3380CC4-5D6E-409C-BE32-E72D297353CC}">
                <c16:uniqueId val="{00000053-999B-42C0-A7D9-A2057CE05A51}"/>
              </c:ext>
            </c:extLst>
          </c:dPt>
          <c:dPt>
            <c:idx val="42"/>
            <c:invertIfNegative val="1"/>
            <c:bubble3D val="0"/>
            <c:spPr>
              <a:solidFill>
                <a:srgbClr val="E6E5E5"/>
              </a:solidFill>
            </c:spPr>
            <c:extLst>
              <c:ext xmlns:c16="http://schemas.microsoft.com/office/drawing/2014/chart" uri="{C3380CC4-5D6E-409C-BE32-E72D297353CC}">
                <c16:uniqueId val="{00000055-999B-42C0-A7D9-A2057CE05A51}"/>
              </c:ext>
            </c:extLst>
          </c:dPt>
          <c:dPt>
            <c:idx val="43"/>
            <c:invertIfNegative val="1"/>
            <c:bubble3D val="0"/>
            <c:spPr>
              <a:solidFill>
                <a:srgbClr val="E6E5E5"/>
              </a:solidFill>
            </c:spPr>
            <c:extLst>
              <c:ext xmlns:c16="http://schemas.microsoft.com/office/drawing/2014/chart" uri="{C3380CC4-5D6E-409C-BE32-E72D297353CC}">
                <c16:uniqueId val="{00000057-999B-42C0-A7D9-A2057CE05A51}"/>
              </c:ext>
            </c:extLst>
          </c:dPt>
          <c:dPt>
            <c:idx val="44"/>
            <c:invertIfNegative val="0"/>
            <c:bubble3D val="0"/>
            <c:spPr>
              <a:solidFill>
                <a:srgbClr val="E6E5E5"/>
              </a:solidFill>
              <a:ln>
                <a:noFill/>
              </a:ln>
              <a:effectLst/>
            </c:spPr>
            <c:extLst>
              <c:ext xmlns:c16="http://schemas.microsoft.com/office/drawing/2014/chart" uri="{C3380CC4-5D6E-409C-BE32-E72D297353CC}">
                <c16:uniqueId val="{00000059-999B-42C0-A7D9-A2057CE05A51}"/>
              </c:ext>
            </c:extLst>
          </c:dPt>
          <c:dPt>
            <c:idx val="45"/>
            <c:invertIfNegative val="1"/>
            <c:bubble3D val="0"/>
            <c:spPr>
              <a:solidFill>
                <a:srgbClr val="E6E5E5"/>
              </a:solidFill>
            </c:spPr>
            <c:extLst>
              <c:ext xmlns:c16="http://schemas.microsoft.com/office/drawing/2014/chart" uri="{C3380CC4-5D6E-409C-BE32-E72D297353CC}">
                <c16:uniqueId val="{0000005B-999B-42C0-A7D9-A2057CE05A51}"/>
              </c:ext>
            </c:extLst>
          </c:dPt>
          <c:dPt>
            <c:idx val="46"/>
            <c:invertIfNegative val="1"/>
            <c:bubble3D val="0"/>
            <c:spPr>
              <a:solidFill>
                <a:srgbClr val="E6E5E5"/>
              </a:solidFill>
            </c:spPr>
            <c:extLst>
              <c:ext xmlns:c16="http://schemas.microsoft.com/office/drawing/2014/chart" uri="{C3380CC4-5D6E-409C-BE32-E72D297353CC}">
                <c16:uniqueId val="{0000005D-999B-42C0-A7D9-A2057CE05A51}"/>
              </c:ext>
            </c:extLst>
          </c:dPt>
          <c:dPt>
            <c:idx val="47"/>
            <c:invertIfNegative val="1"/>
            <c:bubble3D val="0"/>
            <c:spPr>
              <a:solidFill>
                <a:srgbClr val="E6E5E5"/>
              </a:solidFill>
            </c:spPr>
            <c:extLst>
              <c:ext xmlns:c16="http://schemas.microsoft.com/office/drawing/2014/chart" uri="{C3380CC4-5D6E-409C-BE32-E72D297353CC}">
                <c16:uniqueId val="{0000005F-999B-42C0-A7D9-A2057CE05A51}"/>
              </c:ext>
            </c:extLst>
          </c:dPt>
          <c:dPt>
            <c:idx val="48"/>
            <c:invertIfNegative val="1"/>
            <c:bubble3D val="0"/>
            <c:spPr>
              <a:solidFill>
                <a:srgbClr val="E6E5E5"/>
              </a:solidFill>
            </c:spPr>
            <c:extLst>
              <c:ext xmlns:c16="http://schemas.microsoft.com/office/drawing/2014/chart" uri="{C3380CC4-5D6E-409C-BE32-E72D297353CC}">
                <c16:uniqueId val="{00000061-999B-42C0-A7D9-A2057CE05A51}"/>
              </c:ext>
            </c:extLst>
          </c:dPt>
          <c:dPt>
            <c:idx val="49"/>
            <c:invertIfNegative val="0"/>
            <c:bubble3D val="0"/>
            <c:spPr>
              <a:solidFill>
                <a:srgbClr val="E6E5E5"/>
              </a:solidFill>
              <a:ln>
                <a:noFill/>
              </a:ln>
              <a:effectLst/>
            </c:spPr>
            <c:extLst>
              <c:ext xmlns:c16="http://schemas.microsoft.com/office/drawing/2014/chart" uri="{C3380CC4-5D6E-409C-BE32-E72D297353CC}">
                <c16:uniqueId val="{00000063-999B-42C0-A7D9-A2057CE05A51}"/>
              </c:ext>
            </c:extLst>
          </c:dPt>
          <c:dPt>
            <c:idx val="50"/>
            <c:invertIfNegative val="0"/>
            <c:bubble3D val="0"/>
            <c:spPr>
              <a:solidFill>
                <a:srgbClr val="E6E5E5"/>
              </a:solidFill>
              <a:ln>
                <a:noFill/>
              </a:ln>
              <a:effectLst/>
            </c:spPr>
            <c:extLst>
              <c:ext xmlns:c16="http://schemas.microsoft.com/office/drawing/2014/chart" uri="{C3380CC4-5D6E-409C-BE32-E72D297353CC}">
                <c16:uniqueId val="{00000065-999B-42C0-A7D9-A2057CE05A51}"/>
              </c:ext>
            </c:extLst>
          </c:dPt>
          <c:dPt>
            <c:idx val="51"/>
            <c:invertIfNegative val="1"/>
            <c:bubble3D val="0"/>
            <c:spPr>
              <a:solidFill>
                <a:srgbClr val="E6E5E5"/>
              </a:solidFill>
            </c:spPr>
            <c:extLst>
              <c:ext xmlns:c16="http://schemas.microsoft.com/office/drawing/2014/chart" uri="{C3380CC4-5D6E-409C-BE32-E72D297353CC}">
                <c16:uniqueId val="{00000067-999B-42C0-A7D9-A2057CE05A51}"/>
              </c:ext>
            </c:extLst>
          </c:dPt>
          <c:dPt>
            <c:idx val="52"/>
            <c:invertIfNegative val="1"/>
            <c:bubble3D val="0"/>
            <c:spPr>
              <a:solidFill>
                <a:srgbClr val="E6E5E5"/>
              </a:solidFill>
            </c:spPr>
            <c:extLst>
              <c:ext xmlns:c16="http://schemas.microsoft.com/office/drawing/2014/chart" uri="{C3380CC4-5D6E-409C-BE32-E72D297353CC}">
                <c16:uniqueId val="{00000069-999B-42C0-A7D9-A2057CE05A51}"/>
              </c:ext>
            </c:extLst>
          </c:dPt>
          <c:dPt>
            <c:idx val="53"/>
            <c:invertIfNegative val="1"/>
            <c:bubble3D val="0"/>
            <c:spPr>
              <a:solidFill>
                <a:srgbClr val="E6E5E5"/>
              </a:solidFill>
            </c:spPr>
            <c:extLst>
              <c:ext xmlns:c16="http://schemas.microsoft.com/office/drawing/2014/chart" uri="{C3380CC4-5D6E-409C-BE32-E72D297353CC}">
                <c16:uniqueId val="{0000006B-999B-42C0-A7D9-A2057CE05A51}"/>
              </c:ext>
            </c:extLst>
          </c:dPt>
          <c:dPt>
            <c:idx val="54"/>
            <c:invertIfNegative val="1"/>
            <c:bubble3D val="0"/>
            <c:spPr>
              <a:solidFill>
                <a:srgbClr val="E6E5E5"/>
              </a:solidFill>
            </c:spPr>
            <c:extLst>
              <c:ext xmlns:c16="http://schemas.microsoft.com/office/drawing/2014/chart" uri="{C3380CC4-5D6E-409C-BE32-E72D297353CC}">
                <c16:uniqueId val="{0000006D-999B-42C0-A7D9-A2057CE05A51}"/>
              </c:ext>
            </c:extLst>
          </c:dPt>
          <c:dPt>
            <c:idx val="55"/>
            <c:invertIfNegative val="1"/>
            <c:bubble3D val="0"/>
            <c:spPr>
              <a:solidFill>
                <a:srgbClr val="E6E5E5"/>
              </a:solidFill>
            </c:spPr>
            <c:extLst>
              <c:ext xmlns:c16="http://schemas.microsoft.com/office/drawing/2014/chart" uri="{C3380CC4-5D6E-409C-BE32-E72D297353CC}">
                <c16:uniqueId val="{0000006F-999B-42C0-A7D9-A2057CE05A51}"/>
              </c:ext>
            </c:extLst>
          </c:dPt>
          <c:dPt>
            <c:idx val="56"/>
            <c:invertIfNegative val="1"/>
            <c:bubble3D val="0"/>
            <c:spPr>
              <a:solidFill>
                <a:srgbClr val="E6E5E5"/>
              </a:solidFill>
            </c:spPr>
            <c:extLst>
              <c:ext xmlns:c16="http://schemas.microsoft.com/office/drawing/2014/chart" uri="{C3380CC4-5D6E-409C-BE32-E72D297353CC}">
                <c16:uniqueId val="{00000071-999B-42C0-A7D9-A2057CE05A51}"/>
              </c:ext>
            </c:extLst>
          </c:dPt>
          <c:dPt>
            <c:idx val="57"/>
            <c:invertIfNegative val="1"/>
            <c:bubble3D val="0"/>
            <c:spPr>
              <a:solidFill>
                <a:srgbClr val="E6E5E5"/>
              </a:solidFill>
            </c:spPr>
            <c:extLst>
              <c:ext xmlns:c16="http://schemas.microsoft.com/office/drawing/2014/chart" uri="{C3380CC4-5D6E-409C-BE32-E72D297353CC}">
                <c16:uniqueId val="{00000073-999B-42C0-A7D9-A2057CE05A51}"/>
              </c:ext>
            </c:extLst>
          </c:dPt>
          <c:dPt>
            <c:idx val="58"/>
            <c:invertIfNegative val="1"/>
            <c:bubble3D val="0"/>
            <c:spPr>
              <a:solidFill>
                <a:srgbClr val="E6E5E5"/>
              </a:solidFill>
            </c:spPr>
            <c:extLst>
              <c:ext xmlns:c16="http://schemas.microsoft.com/office/drawing/2014/chart" uri="{C3380CC4-5D6E-409C-BE32-E72D297353CC}">
                <c16:uniqueId val="{00000075-999B-42C0-A7D9-A2057CE05A51}"/>
              </c:ext>
            </c:extLst>
          </c:dPt>
          <c:dPt>
            <c:idx val="59"/>
            <c:invertIfNegative val="1"/>
            <c:bubble3D val="0"/>
            <c:spPr>
              <a:solidFill>
                <a:srgbClr val="E6E5E5"/>
              </a:solidFill>
            </c:spPr>
            <c:extLst>
              <c:ext xmlns:c16="http://schemas.microsoft.com/office/drawing/2014/chart" uri="{C3380CC4-5D6E-409C-BE32-E72D297353CC}">
                <c16:uniqueId val="{00000077-999B-42C0-A7D9-A2057CE05A51}"/>
              </c:ext>
            </c:extLst>
          </c:dPt>
          <c:dPt>
            <c:idx val="60"/>
            <c:invertIfNegative val="1"/>
            <c:bubble3D val="0"/>
            <c:spPr>
              <a:solidFill>
                <a:srgbClr val="E6E5E5"/>
              </a:solidFill>
            </c:spPr>
            <c:extLst>
              <c:ext xmlns:c16="http://schemas.microsoft.com/office/drawing/2014/chart" uri="{C3380CC4-5D6E-409C-BE32-E72D297353CC}">
                <c16:uniqueId val="{00000079-999B-42C0-A7D9-A2057CE05A51}"/>
              </c:ext>
            </c:extLst>
          </c:dPt>
          <c:dPt>
            <c:idx val="61"/>
            <c:invertIfNegative val="1"/>
            <c:bubble3D val="0"/>
            <c:spPr>
              <a:solidFill>
                <a:srgbClr val="E6E5E5"/>
              </a:solidFill>
            </c:spPr>
            <c:extLst>
              <c:ext xmlns:c16="http://schemas.microsoft.com/office/drawing/2014/chart" uri="{C3380CC4-5D6E-409C-BE32-E72D297353CC}">
                <c16:uniqueId val="{0000007B-999B-42C0-A7D9-A2057CE05A51}"/>
              </c:ext>
            </c:extLst>
          </c:dPt>
          <c:dPt>
            <c:idx val="62"/>
            <c:invertIfNegative val="1"/>
            <c:bubble3D val="0"/>
            <c:spPr>
              <a:solidFill>
                <a:srgbClr val="E6E5E5"/>
              </a:solidFill>
            </c:spPr>
            <c:extLst>
              <c:ext xmlns:c16="http://schemas.microsoft.com/office/drawing/2014/chart" uri="{C3380CC4-5D6E-409C-BE32-E72D297353CC}">
                <c16:uniqueId val="{0000007D-999B-42C0-A7D9-A2057CE05A51}"/>
              </c:ext>
            </c:extLst>
          </c:dPt>
          <c:dPt>
            <c:idx val="63"/>
            <c:invertIfNegative val="1"/>
            <c:bubble3D val="0"/>
            <c:spPr>
              <a:solidFill>
                <a:srgbClr val="E6E5E5"/>
              </a:solidFill>
            </c:spPr>
            <c:extLst>
              <c:ext xmlns:c16="http://schemas.microsoft.com/office/drawing/2014/chart" uri="{C3380CC4-5D6E-409C-BE32-E72D297353CC}">
                <c16:uniqueId val="{0000007F-999B-42C0-A7D9-A2057CE05A51}"/>
              </c:ext>
            </c:extLst>
          </c:dPt>
          <c:dPt>
            <c:idx val="64"/>
            <c:invertIfNegative val="1"/>
            <c:bubble3D val="0"/>
            <c:spPr>
              <a:solidFill>
                <a:srgbClr val="E6E5E5"/>
              </a:solidFill>
            </c:spPr>
            <c:extLst>
              <c:ext xmlns:c16="http://schemas.microsoft.com/office/drawing/2014/chart" uri="{C3380CC4-5D6E-409C-BE32-E72D297353CC}">
                <c16:uniqueId val="{00000081-999B-42C0-A7D9-A2057CE05A51}"/>
              </c:ext>
            </c:extLst>
          </c:dPt>
          <c:dPt>
            <c:idx val="65"/>
            <c:invertIfNegative val="1"/>
            <c:bubble3D val="0"/>
            <c:spPr>
              <a:solidFill>
                <a:srgbClr val="E6E5E5"/>
              </a:solidFill>
            </c:spPr>
            <c:extLst>
              <c:ext xmlns:c16="http://schemas.microsoft.com/office/drawing/2014/chart" uri="{C3380CC4-5D6E-409C-BE32-E72D297353CC}">
                <c16:uniqueId val="{00000083-999B-42C0-A7D9-A2057CE05A51}"/>
              </c:ext>
            </c:extLst>
          </c:dPt>
          <c:dPt>
            <c:idx val="66"/>
            <c:invertIfNegative val="1"/>
            <c:bubble3D val="0"/>
            <c:spPr>
              <a:solidFill>
                <a:srgbClr val="E6E5E5"/>
              </a:solidFill>
            </c:spPr>
            <c:extLst>
              <c:ext xmlns:c16="http://schemas.microsoft.com/office/drawing/2014/chart" uri="{C3380CC4-5D6E-409C-BE32-E72D297353CC}">
                <c16:uniqueId val="{00000085-999B-42C0-A7D9-A2057CE05A51}"/>
              </c:ext>
            </c:extLst>
          </c:dPt>
          <c:dPt>
            <c:idx val="67"/>
            <c:invertIfNegative val="1"/>
            <c:bubble3D val="0"/>
            <c:spPr>
              <a:solidFill>
                <a:srgbClr val="E6E5E5"/>
              </a:solidFill>
            </c:spPr>
            <c:extLst>
              <c:ext xmlns:c16="http://schemas.microsoft.com/office/drawing/2014/chart" uri="{C3380CC4-5D6E-409C-BE32-E72D297353CC}">
                <c16:uniqueId val="{00000087-999B-42C0-A7D9-A2057CE05A51}"/>
              </c:ext>
            </c:extLst>
          </c:dPt>
          <c:dPt>
            <c:idx val="68"/>
            <c:invertIfNegative val="1"/>
            <c:bubble3D val="0"/>
            <c:spPr>
              <a:solidFill>
                <a:srgbClr val="E6E5E5"/>
              </a:solidFill>
            </c:spPr>
            <c:extLst>
              <c:ext xmlns:c16="http://schemas.microsoft.com/office/drawing/2014/chart" uri="{C3380CC4-5D6E-409C-BE32-E72D297353CC}">
                <c16:uniqueId val="{00000089-999B-42C0-A7D9-A2057CE05A51}"/>
              </c:ext>
            </c:extLst>
          </c:dPt>
          <c:dPt>
            <c:idx val="69"/>
            <c:invertIfNegative val="1"/>
            <c:bubble3D val="0"/>
            <c:spPr>
              <a:solidFill>
                <a:srgbClr val="E6E5E5"/>
              </a:solidFill>
            </c:spPr>
            <c:extLst>
              <c:ext xmlns:c16="http://schemas.microsoft.com/office/drawing/2014/chart" uri="{C3380CC4-5D6E-409C-BE32-E72D297353CC}">
                <c16:uniqueId val="{0000008B-999B-42C0-A7D9-A2057CE05A51}"/>
              </c:ext>
            </c:extLst>
          </c:dPt>
          <c:dPt>
            <c:idx val="70"/>
            <c:invertIfNegative val="1"/>
            <c:bubble3D val="0"/>
            <c:spPr>
              <a:solidFill>
                <a:srgbClr val="E6E5E5"/>
              </a:solidFill>
            </c:spPr>
            <c:extLst>
              <c:ext xmlns:c16="http://schemas.microsoft.com/office/drawing/2014/chart" uri="{C3380CC4-5D6E-409C-BE32-E72D297353CC}">
                <c16:uniqueId val="{0000008D-999B-42C0-A7D9-A2057CE05A51}"/>
              </c:ext>
            </c:extLst>
          </c:dPt>
          <c:dPt>
            <c:idx val="71"/>
            <c:invertIfNegative val="1"/>
            <c:bubble3D val="0"/>
            <c:spPr>
              <a:solidFill>
                <a:srgbClr val="E6E5E5"/>
              </a:solidFill>
            </c:spPr>
            <c:extLst>
              <c:ext xmlns:c16="http://schemas.microsoft.com/office/drawing/2014/chart" uri="{C3380CC4-5D6E-409C-BE32-E72D297353CC}">
                <c16:uniqueId val="{0000008F-999B-42C0-A7D9-A2057CE05A51}"/>
              </c:ext>
            </c:extLst>
          </c:dPt>
          <c:dPt>
            <c:idx val="72"/>
            <c:invertIfNegative val="1"/>
            <c:bubble3D val="0"/>
            <c:spPr>
              <a:solidFill>
                <a:srgbClr val="E6E5E5"/>
              </a:solidFill>
            </c:spPr>
            <c:extLst>
              <c:ext xmlns:c16="http://schemas.microsoft.com/office/drawing/2014/chart" uri="{C3380CC4-5D6E-409C-BE32-E72D297353CC}">
                <c16:uniqueId val="{00000091-999B-42C0-A7D9-A2057CE05A51}"/>
              </c:ext>
            </c:extLst>
          </c:dPt>
          <c:dPt>
            <c:idx val="73"/>
            <c:invertIfNegative val="1"/>
            <c:bubble3D val="0"/>
            <c:spPr>
              <a:solidFill>
                <a:srgbClr val="E6E5E5"/>
              </a:solidFill>
            </c:spPr>
            <c:extLst>
              <c:ext xmlns:c16="http://schemas.microsoft.com/office/drawing/2014/chart" uri="{C3380CC4-5D6E-409C-BE32-E72D297353CC}">
                <c16:uniqueId val="{00000093-999B-42C0-A7D9-A2057CE05A51}"/>
              </c:ext>
            </c:extLst>
          </c:dPt>
          <c:dPt>
            <c:idx val="74"/>
            <c:invertIfNegative val="1"/>
            <c:bubble3D val="0"/>
            <c:spPr>
              <a:solidFill>
                <a:srgbClr val="E6E5E5"/>
              </a:solidFill>
            </c:spPr>
            <c:extLst>
              <c:ext xmlns:c16="http://schemas.microsoft.com/office/drawing/2014/chart" uri="{C3380CC4-5D6E-409C-BE32-E72D297353CC}">
                <c16:uniqueId val="{00000095-999B-42C0-A7D9-A2057CE05A51}"/>
              </c:ext>
            </c:extLst>
          </c:dPt>
          <c:dPt>
            <c:idx val="75"/>
            <c:invertIfNegative val="1"/>
            <c:bubble3D val="0"/>
            <c:spPr>
              <a:solidFill>
                <a:srgbClr val="E6E5E5"/>
              </a:solidFill>
            </c:spPr>
            <c:extLst>
              <c:ext xmlns:c16="http://schemas.microsoft.com/office/drawing/2014/chart" uri="{C3380CC4-5D6E-409C-BE32-E72D297353CC}">
                <c16:uniqueId val="{00000097-999B-42C0-A7D9-A2057CE05A51}"/>
              </c:ext>
            </c:extLst>
          </c:dPt>
          <c:dPt>
            <c:idx val="76"/>
            <c:invertIfNegative val="1"/>
            <c:bubble3D val="0"/>
            <c:spPr>
              <a:solidFill>
                <a:srgbClr val="E6E5E5"/>
              </a:solidFill>
            </c:spPr>
            <c:extLst>
              <c:ext xmlns:c16="http://schemas.microsoft.com/office/drawing/2014/chart" uri="{C3380CC4-5D6E-409C-BE32-E72D297353CC}">
                <c16:uniqueId val="{00000099-999B-42C0-A7D9-A2057CE05A51}"/>
              </c:ext>
            </c:extLst>
          </c:dPt>
          <c:dPt>
            <c:idx val="77"/>
            <c:invertIfNegative val="1"/>
            <c:bubble3D val="0"/>
            <c:spPr>
              <a:solidFill>
                <a:srgbClr val="E6E5E5"/>
              </a:solidFill>
            </c:spPr>
            <c:extLst>
              <c:ext xmlns:c16="http://schemas.microsoft.com/office/drawing/2014/chart" uri="{C3380CC4-5D6E-409C-BE32-E72D297353CC}">
                <c16:uniqueId val="{0000009B-999B-42C0-A7D9-A2057CE05A51}"/>
              </c:ext>
            </c:extLst>
          </c:dPt>
          <c:dPt>
            <c:idx val="78"/>
            <c:invertIfNegative val="1"/>
            <c:bubble3D val="0"/>
            <c:spPr>
              <a:solidFill>
                <a:srgbClr val="E6E5E5"/>
              </a:solidFill>
            </c:spPr>
            <c:extLst>
              <c:ext xmlns:c16="http://schemas.microsoft.com/office/drawing/2014/chart" uri="{C3380CC4-5D6E-409C-BE32-E72D297353CC}">
                <c16:uniqueId val="{0000009D-999B-42C0-A7D9-A2057CE05A51}"/>
              </c:ext>
            </c:extLst>
          </c:dPt>
          <c:dPt>
            <c:idx val="79"/>
            <c:invertIfNegative val="1"/>
            <c:bubble3D val="0"/>
            <c:spPr>
              <a:solidFill>
                <a:srgbClr val="E6E5E5"/>
              </a:solidFill>
            </c:spPr>
            <c:extLst>
              <c:ext xmlns:c16="http://schemas.microsoft.com/office/drawing/2014/chart" uri="{C3380CC4-5D6E-409C-BE32-E72D297353CC}">
                <c16:uniqueId val="{0000009F-999B-42C0-A7D9-A2057CE05A51}"/>
              </c:ext>
            </c:extLst>
          </c:dPt>
          <c:dPt>
            <c:idx val="80"/>
            <c:invertIfNegative val="1"/>
            <c:bubble3D val="0"/>
            <c:spPr>
              <a:solidFill>
                <a:srgbClr val="E6E5E5"/>
              </a:solidFill>
            </c:spPr>
            <c:extLst>
              <c:ext xmlns:c16="http://schemas.microsoft.com/office/drawing/2014/chart" uri="{C3380CC4-5D6E-409C-BE32-E72D297353CC}">
                <c16:uniqueId val="{000000A1-999B-42C0-A7D9-A2057CE05A51}"/>
              </c:ext>
            </c:extLst>
          </c:dPt>
          <c:dPt>
            <c:idx val="81"/>
            <c:invertIfNegative val="1"/>
            <c:bubble3D val="0"/>
            <c:spPr>
              <a:solidFill>
                <a:srgbClr val="E6E5E5"/>
              </a:solidFill>
            </c:spPr>
            <c:extLst>
              <c:ext xmlns:c16="http://schemas.microsoft.com/office/drawing/2014/chart" uri="{C3380CC4-5D6E-409C-BE32-E72D297353CC}">
                <c16:uniqueId val="{000000A3-999B-42C0-A7D9-A2057CE05A51}"/>
              </c:ext>
            </c:extLst>
          </c:dPt>
          <c:dPt>
            <c:idx val="82"/>
            <c:invertIfNegative val="1"/>
            <c:bubble3D val="0"/>
            <c:spPr>
              <a:solidFill>
                <a:srgbClr val="E6E5E5"/>
              </a:solidFill>
            </c:spPr>
            <c:extLst>
              <c:ext xmlns:c16="http://schemas.microsoft.com/office/drawing/2014/chart" uri="{C3380CC4-5D6E-409C-BE32-E72D297353CC}">
                <c16:uniqueId val="{000000A5-999B-42C0-A7D9-A2057CE05A51}"/>
              </c:ext>
            </c:extLst>
          </c:dPt>
          <c:dPt>
            <c:idx val="83"/>
            <c:invertIfNegative val="1"/>
            <c:bubble3D val="0"/>
            <c:spPr>
              <a:solidFill>
                <a:srgbClr val="E6E5E5"/>
              </a:solidFill>
            </c:spPr>
            <c:extLst>
              <c:ext xmlns:c16="http://schemas.microsoft.com/office/drawing/2014/chart" uri="{C3380CC4-5D6E-409C-BE32-E72D297353CC}">
                <c16:uniqueId val="{000000A7-999B-42C0-A7D9-A2057CE05A51}"/>
              </c:ext>
            </c:extLst>
          </c:dPt>
          <c:dPt>
            <c:idx val="84"/>
            <c:invertIfNegative val="1"/>
            <c:bubble3D val="0"/>
            <c:spPr>
              <a:solidFill>
                <a:srgbClr val="E6E5E5"/>
              </a:solidFill>
            </c:spPr>
            <c:extLst>
              <c:ext xmlns:c16="http://schemas.microsoft.com/office/drawing/2014/chart" uri="{C3380CC4-5D6E-409C-BE32-E72D297353CC}">
                <c16:uniqueId val="{000000A9-999B-42C0-A7D9-A2057CE05A51}"/>
              </c:ext>
            </c:extLst>
          </c:dPt>
          <c:dPt>
            <c:idx val="85"/>
            <c:invertIfNegative val="1"/>
            <c:bubble3D val="0"/>
            <c:spPr>
              <a:solidFill>
                <a:srgbClr val="E6E5E5"/>
              </a:solidFill>
            </c:spPr>
            <c:extLst>
              <c:ext xmlns:c16="http://schemas.microsoft.com/office/drawing/2014/chart" uri="{C3380CC4-5D6E-409C-BE32-E72D297353CC}">
                <c16:uniqueId val="{000000AB-999B-42C0-A7D9-A2057CE05A51}"/>
              </c:ext>
            </c:extLst>
          </c:dPt>
          <c:dPt>
            <c:idx val="86"/>
            <c:invertIfNegative val="1"/>
            <c:bubble3D val="0"/>
            <c:spPr>
              <a:solidFill>
                <a:srgbClr val="E6E5E5"/>
              </a:solidFill>
            </c:spPr>
            <c:extLst>
              <c:ext xmlns:c16="http://schemas.microsoft.com/office/drawing/2014/chart" uri="{C3380CC4-5D6E-409C-BE32-E72D297353CC}">
                <c16:uniqueId val="{000000AD-999B-42C0-A7D9-A2057CE05A51}"/>
              </c:ext>
            </c:extLst>
          </c:dPt>
          <c:dPt>
            <c:idx val="87"/>
            <c:invertIfNegative val="1"/>
            <c:bubble3D val="0"/>
            <c:spPr>
              <a:solidFill>
                <a:srgbClr val="E6E5E5"/>
              </a:solidFill>
            </c:spPr>
            <c:extLst>
              <c:ext xmlns:c16="http://schemas.microsoft.com/office/drawing/2014/chart" uri="{C3380CC4-5D6E-409C-BE32-E72D297353CC}">
                <c16:uniqueId val="{000000AF-999B-42C0-A7D9-A2057CE05A51}"/>
              </c:ext>
            </c:extLst>
          </c:dPt>
          <c:dPt>
            <c:idx val="88"/>
            <c:invertIfNegative val="1"/>
            <c:bubble3D val="0"/>
            <c:spPr>
              <a:solidFill>
                <a:srgbClr val="E6E5E5"/>
              </a:solidFill>
            </c:spPr>
            <c:extLst>
              <c:ext xmlns:c16="http://schemas.microsoft.com/office/drawing/2014/chart" uri="{C3380CC4-5D6E-409C-BE32-E72D297353CC}">
                <c16:uniqueId val="{000000B1-999B-42C0-A7D9-A2057CE05A51}"/>
              </c:ext>
            </c:extLst>
          </c:dPt>
          <c:dPt>
            <c:idx val="89"/>
            <c:invertIfNegative val="1"/>
            <c:bubble3D val="0"/>
            <c:spPr>
              <a:solidFill>
                <a:srgbClr val="E6E5E5"/>
              </a:solidFill>
            </c:spPr>
            <c:extLst>
              <c:ext xmlns:c16="http://schemas.microsoft.com/office/drawing/2014/chart" uri="{C3380CC4-5D6E-409C-BE32-E72D297353CC}">
                <c16:uniqueId val="{000000B3-999B-42C0-A7D9-A2057CE05A51}"/>
              </c:ext>
            </c:extLst>
          </c:dPt>
          <c:dLbls>
            <c:dLbl>
              <c:idx val="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99B-42C0-A7D9-A2057CE05A51}"/>
                </c:ext>
              </c:extLst>
            </c:dLbl>
            <c:dLbl>
              <c:idx val="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99B-42C0-A7D9-A2057CE05A51}"/>
                </c:ext>
              </c:extLst>
            </c:dLbl>
            <c:dLbl>
              <c:idx val="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999B-42C0-A7D9-A2057CE05A51}"/>
                </c:ext>
              </c:extLst>
            </c:dLbl>
            <c:dLbl>
              <c:idx val="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999B-42C0-A7D9-A2057CE05A51}"/>
                </c:ext>
              </c:extLst>
            </c:dLbl>
            <c:dLbl>
              <c:idx val="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999B-42C0-A7D9-A2057CE05A51}"/>
                </c:ext>
              </c:extLst>
            </c:dLbl>
            <c:dLbl>
              <c:idx val="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999B-42C0-A7D9-A2057CE05A51}"/>
                </c:ext>
              </c:extLst>
            </c:dLbl>
            <c:dLbl>
              <c:idx val="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999B-42C0-A7D9-A2057CE05A51}"/>
                </c:ext>
              </c:extLst>
            </c:dLbl>
            <c:dLbl>
              <c:idx val="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999B-42C0-A7D9-A2057CE05A51}"/>
                </c:ext>
              </c:extLst>
            </c:dLbl>
            <c:dLbl>
              <c:idx val="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99B-42C0-A7D9-A2057CE05A51}"/>
                </c:ext>
              </c:extLst>
            </c:dLbl>
            <c:dLbl>
              <c:idx val="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999B-42C0-A7D9-A2057CE05A51}"/>
                </c:ext>
              </c:extLst>
            </c:dLbl>
            <c:dLbl>
              <c:idx val="1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999B-42C0-A7D9-A2057CE05A51}"/>
                </c:ext>
              </c:extLst>
            </c:dLbl>
            <c:dLbl>
              <c:idx val="1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999B-42C0-A7D9-A2057CE05A51}"/>
                </c:ext>
              </c:extLst>
            </c:dLbl>
            <c:dLbl>
              <c:idx val="1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999B-42C0-A7D9-A2057CE05A51}"/>
                </c:ext>
              </c:extLst>
            </c:dLbl>
            <c:dLbl>
              <c:idx val="1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999B-42C0-A7D9-A2057CE05A51}"/>
                </c:ext>
              </c:extLst>
            </c:dLbl>
            <c:dLbl>
              <c:idx val="1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999B-42C0-A7D9-A2057CE05A51}"/>
                </c:ext>
              </c:extLst>
            </c:dLbl>
            <c:dLbl>
              <c:idx val="1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999B-42C0-A7D9-A2057CE05A51}"/>
                </c:ext>
              </c:extLst>
            </c:dLbl>
            <c:dLbl>
              <c:idx val="1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999B-42C0-A7D9-A2057CE05A51}"/>
                </c:ext>
              </c:extLst>
            </c:dLbl>
            <c:dLbl>
              <c:idx val="1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999B-42C0-A7D9-A2057CE05A51}"/>
                </c:ext>
              </c:extLst>
            </c:dLbl>
            <c:dLbl>
              <c:idx val="1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999B-42C0-A7D9-A2057CE05A51}"/>
                </c:ext>
              </c:extLst>
            </c:dLbl>
            <c:dLbl>
              <c:idx val="1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999B-42C0-A7D9-A2057CE05A51}"/>
                </c:ext>
              </c:extLst>
            </c:dLbl>
            <c:dLbl>
              <c:idx val="2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999B-42C0-A7D9-A2057CE05A51}"/>
                </c:ext>
              </c:extLst>
            </c:dLbl>
            <c:dLbl>
              <c:idx val="2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999B-42C0-A7D9-A2057CE05A51}"/>
                </c:ext>
              </c:extLst>
            </c:dLbl>
            <c:dLbl>
              <c:idx val="2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999B-42C0-A7D9-A2057CE05A51}"/>
                </c:ext>
              </c:extLst>
            </c:dLbl>
            <c:dLbl>
              <c:idx val="2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999B-42C0-A7D9-A2057CE05A51}"/>
                </c:ext>
              </c:extLst>
            </c:dLbl>
            <c:dLbl>
              <c:idx val="2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999B-42C0-A7D9-A2057CE05A51}"/>
                </c:ext>
              </c:extLst>
            </c:dLbl>
            <c:dLbl>
              <c:idx val="2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999B-42C0-A7D9-A2057CE05A51}"/>
                </c:ext>
              </c:extLst>
            </c:dLbl>
            <c:dLbl>
              <c:idx val="2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999B-42C0-A7D9-A2057CE05A51}"/>
                </c:ext>
              </c:extLst>
            </c:dLbl>
            <c:dLbl>
              <c:idx val="2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999B-42C0-A7D9-A2057CE05A51}"/>
                </c:ext>
              </c:extLst>
            </c:dLbl>
            <c:dLbl>
              <c:idx val="2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999B-42C0-A7D9-A2057CE05A51}"/>
                </c:ext>
              </c:extLst>
            </c:dLbl>
            <c:dLbl>
              <c:idx val="2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999B-42C0-A7D9-A2057CE05A51}"/>
                </c:ext>
              </c:extLst>
            </c:dLbl>
            <c:dLbl>
              <c:idx val="3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999B-42C0-A7D9-A2057CE05A51}"/>
                </c:ext>
              </c:extLst>
            </c:dLbl>
            <c:dLbl>
              <c:idx val="3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999B-42C0-A7D9-A2057CE05A51}"/>
                </c:ext>
              </c:extLst>
            </c:dLbl>
            <c:dLbl>
              <c:idx val="3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999B-42C0-A7D9-A2057CE05A51}"/>
                </c:ext>
              </c:extLst>
            </c:dLbl>
            <c:dLbl>
              <c:idx val="3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999B-42C0-A7D9-A2057CE05A51}"/>
                </c:ext>
              </c:extLst>
            </c:dLbl>
            <c:dLbl>
              <c:idx val="3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999B-42C0-A7D9-A2057CE05A51}"/>
                </c:ext>
              </c:extLst>
            </c:dLbl>
            <c:dLbl>
              <c:idx val="3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999B-42C0-A7D9-A2057CE05A51}"/>
                </c:ext>
              </c:extLst>
            </c:dLbl>
            <c:dLbl>
              <c:idx val="3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999B-42C0-A7D9-A2057CE05A51}"/>
                </c:ext>
              </c:extLst>
            </c:dLbl>
            <c:dLbl>
              <c:idx val="3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999B-42C0-A7D9-A2057CE05A51}"/>
                </c:ext>
              </c:extLst>
            </c:dLbl>
            <c:dLbl>
              <c:idx val="3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999B-42C0-A7D9-A2057CE05A51}"/>
                </c:ext>
              </c:extLst>
            </c:dLbl>
            <c:dLbl>
              <c:idx val="3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999B-42C0-A7D9-A2057CE05A51}"/>
                </c:ext>
              </c:extLst>
            </c:dLbl>
            <c:dLbl>
              <c:idx val="4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999B-42C0-A7D9-A2057CE05A51}"/>
                </c:ext>
              </c:extLst>
            </c:dLbl>
            <c:dLbl>
              <c:idx val="4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999B-42C0-A7D9-A2057CE05A51}"/>
                </c:ext>
              </c:extLst>
            </c:dLbl>
            <c:dLbl>
              <c:idx val="4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999B-42C0-A7D9-A2057CE05A51}"/>
                </c:ext>
              </c:extLst>
            </c:dLbl>
            <c:dLbl>
              <c:idx val="4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999B-42C0-A7D9-A2057CE05A51}"/>
                </c:ext>
              </c:extLst>
            </c:dLbl>
            <c:dLbl>
              <c:idx val="4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999B-42C0-A7D9-A2057CE05A51}"/>
                </c:ext>
              </c:extLst>
            </c:dLbl>
            <c:dLbl>
              <c:idx val="4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999B-42C0-A7D9-A2057CE05A51}"/>
                </c:ext>
              </c:extLst>
            </c:dLbl>
            <c:dLbl>
              <c:idx val="4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999B-42C0-A7D9-A2057CE05A51}"/>
                </c:ext>
              </c:extLst>
            </c:dLbl>
            <c:dLbl>
              <c:idx val="4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999B-42C0-A7D9-A2057CE05A51}"/>
                </c:ext>
              </c:extLst>
            </c:dLbl>
            <c:dLbl>
              <c:idx val="4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999B-42C0-A7D9-A2057CE05A51}"/>
                </c:ext>
              </c:extLst>
            </c:dLbl>
            <c:dLbl>
              <c:idx val="4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999B-42C0-A7D9-A2057CE05A51}"/>
                </c:ext>
              </c:extLst>
            </c:dLbl>
            <c:dLbl>
              <c:idx val="5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999B-42C0-A7D9-A2057CE05A51}"/>
                </c:ext>
              </c:extLst>
            </c:dLbl>
            <c:dLbl>
              <c:idx val="5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999B-42C0-A7D9-A2057CE05A51}"/>
                </c:ext>
              </c:extLst>
            </c:dLbl>
            <c:dLbl>
              <c:idx val="5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999B-42C0-A7D9-A2057CE05A51}"/>
                </c:ext>
              </c:extLst>
            </c:dLbl>
            <c:dLbl>
              <c:idx val="5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999B-42C0-A7D9-A2057CE05A51}"/>
                </c:ext>
              </c:extLst>
            </c:dLbl>
            <c:dLbl>
              <c:idx val="5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999B-42C0-A7D9-A2057CE05A51}"/>
                </c:ext>
              </c:extLst>
            </c:dLbl>
            <c:dLbl>
              <c:idx val="5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999B-42C0-A7D9-A2057CE05A51}"/>
                </c:ext>
              </c:extLst>
            </c:dLbl>
            <c:dLbl>
              <c:idx val="5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999B-42C0-A7D9-A2057CE05A51}"/>
                </c:ext>
              </c:extLst>
            </c:dLbl>
            <c:dLbl>
              <c:idx val="5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999B-42C0-A7D9-A2057CE05A51}"/>
                </c:ext>
              </c:extLst>
            </c:dLbl>
            <c:dLbl>
              <c:idx val="5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999B-42C0-A7D9-A2057CE05A51}"/>
                </c:ext>
              </c:extLst>
            </c:dLbl>
            <c:dLbl>
              <c:idx val="5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999B-42C0-A7D9-A2057CE05A51}"/>
                </c:ext>
              </c:extLst>
            </c:dLbl>
            <c:dLbl>
              <c:idx val="6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999B-42C0-A7D9-A2057CE05A51}"/>
                </c:ext>
              </c:extLst>
            </c:dLbl>
            <c:dLbl>
              <c:idx val="6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999B-42C0-A7D9-A2057CE05A51}"/>
                </c:ext>
              </c:extLst>
            </c:dLbl>
            <c:dLbl>
              <c:idx val="6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999B-42C0-A7D9-A2057CE05A51}"/>
                </c:ext>
              </c:extLst>
            </c:dLbl>
            <c:dLbl>
              <c:idx val="6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999B-42C0-A7D9-A2057CE05A51}"/>
                </c:ext>
              </c:extLst>
            </c:dLbl>
            <c:dLbl>
              <c:idx val="6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999B-42C0-A7D9-A2057CE05A51}"/>
                </c:ext>
              </c:extLst>
            </c:dLbl>
            <c:dLbl>
              <c:idx val="6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999B-42C0-A7D9-A2057CE05A51}"/>
                </c:ext>
              </c:extLst>
            </c:dLbl>
            <c:dLbl>
              <c:idx val="6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999B-42C0-A7D9-A2057CE05A51}"/>
                </c:ext>
              </c:extLst>
            </c:dLbl>
            <c:dLbl>
              <c:idx val="68"/>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999B-42C0-A7D9-A2057CE05A51}"/>
                </c:ext>
              </c:extLst>
            </c:dLbl>
            <c:dLbl>
              <c:idx val="69"/>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999B-42C0-A7D9-A2057CE05A51}"/>
                </c:ext>
              </c:extLst>
            </c:dLbl>
            <c:dLbl>
              <c:idx val="70"/>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999B-42C0-A7D9-A2057CE05A51}"/>
                </c:ext>
              </c:extLst>
            </c:dLbl>
            <c:dLbl>
              <c:idx val="71"/>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999B-42C0-A7D9-A2057CE05A51}"/>
                </c:ext>
              </c:extLst>
            </c:dLbl>
            <c:dLbl>
              <c:idx val="72"/>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999B-42C0-A7D9-A2057CE05A51}"/>
                </c:ext>
              </c:extLst>
            </c:dLbl>
            <c:dLbl>
              <c:idx val="73"/>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999B-42C0-A7D9-A2057CE05A51}"/>
                </c:ext>
              </c:extLst>
            </c:dLbl>
            <c:dLbl>
              <c:idx val="74"/>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999B-42C0-A7D9-A2057CE05A51}"/>
                </c:ext>
              </c:extLst>
            </c:dLbl>
            <c:dLbl>
              <c:idx val="75"/>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999B-42C0-A7D9-A2057CE05A51}"/>
                </c:ext>
              </c:extLst>
            </c:dLbl>
            <c:dLbl>
              <c:idx val="76"/>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999B-42C0-A7D9-A2057CE05A51}"/>
                </c:ext>
              </c:extLst>
            </c:dLbl>
            <c:dLbl>
              <c:idx val="77"/>
              <c:tx>
                <c:rich>
                  <a:bodyPr/>
                  <a:lstStyle/>
                  <a:p>
                    <a:endParaRPr lang="en-US"/>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999B-42C0-A7D9-A2057CE05A51}"/>
                </c:ext>
              </c:extLst>
            </c:dLbl>
            <c:dLbl>
              <c:idx val="7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999B-42C0-A7D9-A2057CE05A51}"/>
                </c:ext>
              </c:extLst>
            </c:dLbl>
            <c:dLbl>
              <c:idx val="7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999B-42C0-A7D9-A2057CE05A51}"/>
                </c:ext>
              </c:extLst>
            </c:dLbl>
            <c:dLbl>
              <c:idx val="80"/>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999B-42C0-A7D9-A2057CE05A51}"/>
                </c:ext>
              </c:extLst>
            </c:dLbl>
            <c:dLbl>
              <c:idx val="81"/>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999B-42C0-A7D9-A2057CE05A51}"/>
                </c:ext>
              </c:extLst>
            </c:dLbl>
            <c:dLbl>
              <c:idx val="82"/>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999B-42C0-A7D9-A2057CE05A51}"/>
                </c:ext>
              </c:extLst>
            </c:dLbl>
            <c:dLbl>
              <c:idx val="83"/>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999B-42C0-A7D9-A2057CE05A51}"/>
                </c:ext>
              </c:extLst>
            </c:dLbl>
            <c:dLbl>
              <c:idx val="84"/>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999B-42C0-A7D9-A2057CE05A51}"/>
                </c:ext>
              </c:extLst>
            </c:dLbl>
            <c:dLbl>
              <c:idx val="85"/>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999B-42C0-A7D9-A2057CE05A51}"/>
                </c:ext>
              </c:extLst>
            </c:dLbl>
            <c:dLbl>
              <c:idx val="86"/>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999B-42C0-A7D9-A2057CE05A51}"/>
                </c:ext>
              </c:extLst>
            </c:dLbl>
            <c:dLbl>
              <c:idx val="87"/>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999B-42C0-A7D9-A2057CE05A51}"/>
                </c:ext>
              </c:extLst>
            </c:dLbl>
            <c:dLbl>
              <c:idx val="88"/>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999B-42C0-A7D9-A2057CE05A51}"/>
                </c:ext>
              </c:extLst>
            </c:dLbl>
            <c:dLbl>
              <c:idx val="89"/>
              <c:tx>
                <c:rich>
                  <a:bodyPr/>
                  <a:lstStyle/>
                  <a:p>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999B-42C0-A7D9-A2057CE05A51}"/>
                </c:ext>
              </c:extLst>
            </c:dLbl>
            <c:spPr>
              <a:noFill/>
              <a:ln>
                <a:noFill/>
              </a:ln>
              <a:effectLst/>
            </c:spPr>
            <c:txPr>
              <a:bodyPr rot="-5400000"/>
              <a:lstStyle/>
              <a:p>
                <a:pPr>
                  <a:defRPr sz="800">
                    <a:latin typeface="Nexa Book" panose="00000400000000000000" pitchFamily="2" charset="0"/>
                  </a:defRPr>
                </a:pPr>
                <a:endParaRPr lang="en-CH"/>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Sheet1!$A$2:$A$79</c:f>
              <c:strCache>
                <c:ptCount val="78"/>
                <c:pt idx="0">
                  <c:v>Galaxy Jewels 1.4kg</c:v>
                </c:pt>
                <c:pt idx="1">
                  <c:v>Ferrero Rocher 300g</c:v>
                </c:pt>
                <c:pt idx="2">
                  <c:v>Galaxy Smooth Milk Chocolate 36g x 24</c:v>
                </c:pt>
                <c:pt idx="3">
                  <c:v>Galaxy Jewels 900g</c:v>
                </c:pt>
                <c:pt idx="4">
                  <c:v>Galaxy Jewels 650g</c:v>
                </c:pt>
                <c:pt idx="5">
                  <c:v>Cadbury Dairy Milk Minis Selection 500g</c:v>
                </c:pt>
                <c:pt idx="6">
                  <c:v>Kit Kat 17.7g x 18</c:v>
                </c:pt>
                <c:pt idx="7">
                  <c:v>Kinder Bueno Milk&amp;Hazelnut 43g</c:v>
                </c:pt>
                <c:pt idx="8">
                  <c:v>Tiffany Break Supa 38gx12</c:v>
                </c:pt>
                <c:pt idx="9">
                  <c:v>Snickers 50gx6</c:v>
                </c:pt>
                <c:pt idx="10">
                  <c:v>Tiffany Break 24x15.5g</c:v>
                </c:pt>
                <c:pt idx="11">
                  <c:v>Tiffany Break Mini Fun 384g</c:v>
                </c:pt>
                <c:pt idx="12">
                  <c:v>Kinder Bueno Milk&amp;Hazelnut 43gx10</c:v>
                </c:pt>
                <c:pt idx="13">
                  <c:v>Mackintosh Quality Street Chocolate 600g</c:v>
                </c:pt>
                <c:pt idx="14">
                  <c:v>Snickers Bar 50g</c:v>
                </c:pt>
                <c:pt idx="15">
                  <c:v>Maltesers Chocolate 175g</c:v>
                </c:pt>
                <c:pt idx="16">
                  <c:v>Tiffany Break 31gx12</c:v>
                </c:pt>
                <c:pt idx="17">
                  <c:v>Tiffany Break Delight 25gx12</c:v>
                </c:pt>
                <c:pt idx="18">
                  <c:v>Snickers Minis Bag 252g</c:v>
                </c:pt>
                <c:pt idx="19">
                  <c:v>Cadbury Miniatures Box 400g</c:v>
                </c:pt>
                <c:pt idx="20">
                  <c:v>Bounty Bar 57g</c:v>
                </c:pt>
                <c:pt idx="21">
                  <c:v>Galaxy Smooth Milk Minis 237.5g</c:v>
                </c:pt>
                <c:pt idx="22">
                  <c:v>Bounty Bar 57g x 5</c:v>
                </c:pt>
                <c:pt idx="23">
                  <c:v>Kinder Maxi Chocolate 21gx11 (10+1)</c:v>
                </c:pt>
                <c:pt idx="24">
                  <c:v>Ferrero Rocher 200g</c:v>
                </c:pt>
                <c:pt idx="25">
                  <c:v>Ferrero Raffaello 150g box </c:v>
                </c:pt>
                <c:pt idx="26">
                  <c:v>Galaxy Hazelnut Minis 237.5g</c:v>
                </c:pt>
                <c:pt idx="27">
                  <c:v>Twix 50gx5</c:v>
                </c:pt>
                <c:pt idx="28">
                  <c:v>Twix Bar 50g</c:v>
                </c:pt>
                <c:pt idx="29">
                  <c:v>Maltesers Chocolate 37g</c:v>
                </c:pt>
                <c:pt idx="30">
                  <c:v>Snickers Miniatures 150g</c:v>
                </c:pt>
                <c:pt idx="31">
                  <c:v>Cadbury Flake Minis Bag 159.5g</c:v>
                </c:pt>
                <c:pt idx="32">
                  <c:v>M&amp;M's Peanut 165g</c:v>
                </c:pt>
                <c:pt idx="33">
                  <c:v>Twix Miniatures 150g</c:v>
                </c:pt>
                <c:pt idx="34">
                  <c:v>Cadbury Timeout Minis Wafer 247.2g</c:v>
                </c:pt>
                <c:pt idx="35">
                  <c:v>Toblerone Milk Chocolate 200g</c:v>
                </c:pt>
                <c:pt idx="36">
                  <c:v>Galaxy Smooth Milk Minis 162.5g</c:v>
                </c:pt>
                <c:pt idx="37">
                  <c:v>Mars 45g x 6</c:v>
                </c:pt>
                <c:pt idx="38">
                  <c:v>Bounty Miniatures 150g</c:v>
                </c:pt>
                <c:pt idx="39">
                  <c:v>Kinder Chocolate Bar 8x12.5g</c:v>
                </c:pt>
                <c:pt idx="40">
                  <c:v>Galaxy Smooth Dark Chocolate 40g</c:v>
                </c:pt>
                <c:pt idx="41">
                  <c:v>Mars Bar 51g </c:v>
                </c:pt>
                <c:pt idx="42">
                  <c:v>Hershey's Kisses Special Selection Assorted 325g</c:v>
                </c:pt>
                <c:pt idx="43">
                  <c:v>Galaxy Hazelnut Chocolate 36g</c:v>
                </c:pt>
                <c:pt idx="44">
                  <c:v>Galaxy Smooth Milk Chocolate 36g</c:v>
                </c:pt>
                <c:pt idx="45">
                  <c:v>Galaxy Caramel Bar 40g</c:v>
                </c:pt>
                <c:pt idx="46">
                  <c:v>Kinder Chocolate Bar 50g</c:v>
                </c:pt>
                <c:pt idx="47">
                  <c:v>Kinder Bueno White 39g</c:v>
                </c:pt>
                <c:pt idx="48">
                  <c:v>Hershey's Kisses Classic Selection Assorted 325g</c:v>
                </c:pt>
                <c:pt idx="49">
                  <c:v>Galaxy Crispy Milk Chocolate 36g</c:v>
                </c:pt>
                <c:pt idx="50">
                  <c:v> Reeses Peanut Butter Cup Mini 340g </c:v>
                </c:pt>
                <c:pt idx="51">
                  <c:v>Kit Kat 17.7g</c:v>
                </c:pt>
                <c:pt idx="52">
                  <c:v> Reeses Peanut Butter Cup 42g x 6</c:v>
                </c:pt>
                <c:pt idx="53">
                  <c:v>Reeses Peanut Butter Cups 46g</c:v>
                </c:pt>
                <c:pt idx="54">
                  <c:v>Reeses Peanut Butter Cup Mini 215g</c:v>
                </c:pt>
                <c:pt idx="55">
                  <c:v>M&amp;M's Milk Chocolate 30.6g</c:v>
                </c:pt>
                <c:pt idx="56">
                  <c:v>Godiva Double Chocolate Bar 35g</c:v>
                </c:pt>
                <c:pt idx="57">
                  <c:v>Galaxy Smooth Milk Chocolate 80g</c:v>
                </c:pt>
                <c:pt idx="58">
                  <c:v>Galaxy Ripple Bar 33g</c:v>
                </c:pt>
                <c:pt idx="59">
                  <c:v>Hershey's Chocobites Cookies 'n Creme 90g</c:v>
                </c:pt>
                <c:pt idx="60">
                  <c:v>Hershey's Kisses Special Selection Assorted 100g</c:v>
                </c:pt>
                <c:pt idx="61">
                  <c:v>Hershey's Chocobites Salted Caramel 81g</c:v>
                </c:pt>
                <c:pt idx="62">
                  <c:v>Hershey's Cookies N' Chocolate 40g</c:v>
                </c:pt>
                <c:pt idx="63">
                  <c:v>Reeses Block 90g</c:v>
                </c:pt>
                <c:pt idx="64">
                  <c:v>Reeses Nut Bar 47g</c:v>
                </c:pt>
                <c:pt idx="65">
                  <c:v>Hershey's Kisses Classic Selection Assorted 100g</c:v>
                </c:pt>
                <c:pt idx="66">
                  <c:v>Hershey's Cookies 'n Creme Creations Salted Caramel 38g</c:v>
                </c:pt>
                <c:pt idx="67">
                  <c:v>Hershey's Cookies N' Crème 12.76g</c:v>
                </c:pt>
                <c:pt idx="68">
                  <c:v> Reeses Wafer Sticks 42g</c:v>
                </c:pt>
                <c:pt idx="69">
                  <c:v>Hershey's Choco Tubes Cookies N' Creme 18g</c:v>
                </c:pt>
                <c:pt idx="70">
                  <c:v> Reeses Peanut Butter Cup Mini 500G</c:v>
                </c:pt>
                <c:pt idx="71">
                  <c:v>Reeses Pieces 180g</c:v>
                </c:pt>
                <c:pt idx="72">
                  <c:v>Reeses Mini King Size 71g</c:v>
                </c:pt>
                <c:pt idx="73">
                  <c:v>Hershey's Cookies 'n Creme Block 90g</c:v>
                </c:pt>
                <c:pt idx="74">
                  <c:v>Hersheys Kisses Classic Selection Assorted 600G</c:v>
                </c:pt>
                <c:pt idx="75">
                  <c:v>Hershey's Cookies 'n Creme 40Gx 4</c:v>
                </c:pt>
                <c:pt idx="76">
                  <c:v>Hershey's Variety Pack 40Gx3</c:v>
                </c:pt>
                <c:pt idx="77">
                  <c:v>Reeses Fast break 51g</c:v>
                </c:pt>
              </c:strCache>
            </c:strRef>
          </c:cat>
          <c:val>
            <c:numRef>
              <c:f>Sheet1!$B$2:$B$79</c:f>
              <c:numCache>
                <c:formatCode>General</c:formatCode>
                <c:ptCount val="78"/>
                <c:pt idx="0">
                  <c:v>8.7534810601232665E-2</c:v>
                </c:pt>
                <c:pt idx="1">
                  <c:v>5.7559500892221442E-2</c:v>
                </c:pt>
                <c:pt idx="2">
                  <c:v>5.2484576460387768E-2</c:v>
                </c:pt>
                <c:pt idx="3">
                  <c:v>5.2431668272041182E-2</c:v>
                </c:pt>
                <c:pt idx="4">
                  <c:v>4.868892335715206E-2</c:v>
                </c:pt>
                <c:pt idx="5">
                  <c:v>3.9883127665807053E-2</c:v>
                </c:pt>
                <c:pt idx="6">
                  <c:v>2.9310751584451511E-2</c:v>
                </c:pt>
                <c:pt idx="7">
                  <c:v>2.7693958481604788E-2</c:v>
                </c:pt>
                <c:pt idx="8">
                  <c:v>2.520913477236672E-2</c:v>
                </c:pt>
                <c:pt idx="9">
                  <c:v>2.4955217813546149E-2</c:v>
                </c:pt>
                <c:pt idx="10">
                  <c:v>2.4411629377003408E-2</c:v>
                </c:pt>
                <c:pt idx="11">
                  <c:v>2.432162347521807E-2</c:v>
                </c:pt>
                <c:pt idx="12">
                  <c:v>2.2631346863859841E-2</c:v>
                </c:pt>
                <c:pt idx="13">
                  <c:v>2.2425372973408079E-2</c:v>
                </c:pt>
                <c:pt idx="14">
                  <c:v>2.1309215636296241E-2</c:v>
                </c:pt>
                <c:pt idx="15">
                  <c:v>2.0959753622360241E-2</c:v>
                </c:pt>
                <c:pt idx="16">
                  <c:v>2.0800319571241239E-2</c:v>
                </c:pt>
                <c:pt idx="17">
                  <c:v>1.7970810967835201E-2</c:v>
                </c:pt>
                <c:pt idx="18">
                  <c:v>1.6850758622753849E-2</c:v>
                </c:pt>
                <c:pt idx="19">
                  <c:v>1.596269816570935E-2</c:v>
                </c:pt>
                <c:pt idx="20">
                  <c:v>1.5112238409568249E-2</c:v>
                </c:pt>
                <c:pt idx="21">
                  <c:v>1.461542990237732E-2</c:v>
                </c:pt>
                <c:pt idx="22">
                  <c:v>1.4334284118613001E-2</c:v>
                </c:pt>
                <c:pt idx="23">
                  <c:v>1.430940527615138E-2</c:v>
                </c:pt>
                <c:pt idx="24">
                  <c:v>1.4289080781313281E-2</c:v>
                </c:pt>
                <c:pt idx="25">
                  <c:v>1.403814668354727E-2</c:v>
                </c:pt>
                <c:pt idx="26">
                  <c:v>1.330105136333818E-2</c:v>
                </c:pt>
                <c:pt idx="27">
                  <c:v>1.279435495102535E-2</c:v>
                </c:pt>
                <c:pt idx="28">
                  <c:v>1.1555834851677259E-2</c:v>
                </c:pt>
                <c:pt idx="29">
                  <c:v>1.1353549481144559E-2</c:v>
                </c:pt>
                <c:pt idx="30">
                  <c:v>1.086773292425431E-2</c:v>
                </c:pt>
                <c:pt idx="31">
                  <c:v>1.0487758880938881E-2</c:v>
                </c:pt>
                <c:pt idx="32">
                  <c:v>1.043360818931305E-2</c:v>
                </c:pt>
                <c:pt idx="33">
                  <c:v>1.021010493667055E-2</c:v>
                </c:pt>
                <c:pt idx="34">
                  <c:v>1.0000357436865779E-2</c:v>
                </c:pt>
                <c:pt idx="35">
                  <c:v>9.6856196504729163E-3</c:v>
                </c:pt>
                <c:pt idx="36">
                  <c:v>9.406623878718887E-3</c:v>
                </c:pt>
                <c:pt idx="37">
                  <c:v>8.1035583272461749E-3</c:v>
                </c:pt>
                <c:pt idx="38">
                  <c:v>7.5495692266556828E-3</c:v>
                </c:pt>
                <c:pt idx="39">
                  <c:v>7.4420449325245048E-3</c:v>
                </c:pt>
                <c:pt idx="40">
                  <c:v>7.2277216112720663E-3</c:v>
                </c:pt>
                <c:pt idx="41">
                  <c:v>7.1673392735173798E-3</c:v>
                </c:pt>
                <c:pt idx="42">
                  <c:v>6.7869153080573506E-3</c:v>
                </c:pt>
                <c:pt idx="43">
                  <c:v>6.6451374901548904E-3</c:v>
                </c:pt>
                <c:pt idx="44">
                  <c:v>6.5885098340167552E-3</c:v>
                </c:pt>
                <c:pt idx="45">
                  <c:v>6.1118889102816784E-3</c:v>
                </c:pt>
                <c:pt idx="46">
                  <c:v>5.4493931229054396E-3</c:v>
                </c:pt>
                <c:pt idx="47">
                  <c:v>5.4360110602241834E-3</c:v>
                </c:pt>
                <c:pt idx="48">
                  <c:v>5.072109933842715E-3</c:v>
                </c:pt>
                <c:pt idx="49">
                  <c:v>4.8778405380791113E-3</c:v>
                </c:pt>
                <c:pt idx="50">
                  <c:v>4.8293537084955207E-3</c:v>
                </c:pt>
                <c:pt idx="51">
                  <c:v>4.756436351299226E-3</c:v>
                </c:pt>
                <c:pt idx="52">
                  <c:v>4.6147312769180401E-3</c:v>
                </c:pt>
                <c:pt idx="53">
                  <c:v>4.5051743706602341E-3</c:v>
                </c:pt>
                <c:pt idx="54">
                  <c:v>4.4076916789279564E-3</c:v>
                </c:pt>
                <c:pt idx="55">
                  <c:v>4.0239190321588224E-3</c:v>
                </c:pt>
                <c:pt idx="56">
                  <c:v>3.9206240800433037E-3</c:v>
                </c:pt>
                <c:pt idx="57">
                  <c:v>3.4990833523240289E-3</c:v>
                </c:pt>
                <c:pt idx="58">
                  <c:v>3.3187734201093398E-3</c:v>
                </c:pt>
                <c:pt idx="59">
                  <c:v>2.7137303220649859E-3</c:v>
                </c:pt>
                <c:pt idx="60">
                  <c:v>2.541702375438945E-3</c:v>
                </c:pt>
                <c:pt idx="61">
                  <c:v>2.4340625382641319E-3</c:v>
                </c:pt>
                <c:pt idx="62">
                  <c:v>2.4219716916852839E-3</c:v>
                </c:pt>
                <c:pt idx="63">
                  <c:v>2.1593638402186001E-3</c:v>
                </c:pt>
                <c:pt idx="64">
                  <c:v>1.6564163558322471E-3</c:v>
                </c:pt>
                <c:pt idx="65">
                  <c:v>1.534050800512053E-3</c:v>
                </c:pt>
                <c:pt idx="66">
                  <c:v>8.8861505707664911E-4</c:v>
                </c:pt>
                <c:pt idx="67">
                  <c:v>7.8139805979037706E-4</c:v>
                </c:pt>
                <c:pt idx="68">
                  <c:v>2.7164883385527279E-4</c:v>
                </c:pt>
                <c:pt idx="69">
                  <c:v>7.2832393059720158E-5</c:v>
                </c:pt>
                <c:pt idx="70">
                  <c:v>0</c:v>
                </c:pt>
                <c:pt idx="71">
                  <c:v>0</c:v>
                </c:pt>
                <c:pt idx="72">
                  <c:v>0</c:v>
                </c:pt>
                <c:pt idx="73">
                  <c:v>0</c:v>
                </c:pt>
                <c:pt idx="74">
                  <c:v>0</c:v>
                </c:pt>
                <c:pt idx="75">
                  <c:v>0</c:v>
                </c:pt>
                <c:pt idx="76">
                  <c:v>0</c:v>
                </c:pt>
                <c:pt idx="77">
                  <c:v>0</c:v>
                </c:pt>
              </c:numCache>
            </c:numRef>
          </c:val>
          <c:extLst>
            <c:ext xmlns:c16="http://schemas.microsoft.com/office/drawing/2014/chart" uri="{C3380CC4-5D6E-409C-BE32-E72D297353CC}">
              <c16:uniqueId val="{000000B4-999B-42C0-A7D9-A2057CE05A51}"/>
            </c:ext>
          </c:extLst>
        </c:ser>
        <c:dLbls>
          <c:dLblPos val="outEnd"/>
          <c:showLegendKey val="0"/>
          <c:showVal val="1"/>
          <c:showCatName val="0"/>
          <c:showSerName val="0"/>
          <c:showPercent val="0"/>
          <c:showBubbleSize val="0"/>
        </c:dLbls>
        <c:gapWidth val="51"/>
        <c:overlap val="-27"/>
        <c:axId val="1060403695"/>
        <c:axId val="1060393711"/>
      </c:barChart>
      <c:catAx>
        <c:axId val="1060403695"/>
        <c:scaling>
          <c:orientation val="minMax"/>
        </c:scaling>
        <c:delete val="1"/>
        <c:axPos val="b"/>
        <c:numFmt formatCode="General" sourceLinked="1"/>
        <c:majorTickMark val="out"/>
        <c:minorTickMark val="none"/>
        <c:tickLblPos val="nextTo"/>
        <c:crossAx val="1060393711"/>
        <c:crosses val="autoZero"/>
        <c:auto val="1"/>
        <c:lblAlgn val="ctr"/>
        <c:lblOffset val="100"/>
        <c:noMultiLvlLbl val="0"/>
      </c:catAx>
      <c:valAx>
        <c:axId val="1060393711"/>
        <c:scaling>
          <c:orientation val="minMax"/>
        </c:scaling>
        <c:delete val="1"/>
        <c:axPos val="l"/>
        <c:numFmt formatCode="General" sourceLinked="1"/>
        <c:majorTickMark val="out"/>
        <c:minorTickMark val="none"/>
        <c:tickLblPos val="nextTo"/>
        <c:crossAx val="106040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31574-19AE-4EFF-8E5D-910302784672}" type="datetimeFigureOut">
              <a:rPr lang="en-CH" smtClean="0"/>
              <a:t>08/07/2024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13843-85DD-499F-B752-681F6384D798}" type="slidenum">
              <a:rPr lang="en-CH" smtClean="0"/>
              <a:t>‹#›</a:t>
            </a:fld>
            <a:endParaRPr lang="en-CH"/>
          </a:p>
        </p:txBody>
      </p:sp>
    </p:spTree>
    <p:extLst>
      <p:ext uri="{BB962C8B-B14F-4D97-AF65-F5344CB8AC3E}">
        <p14:creationId xmlns:p14="http://schemas.microsoft.com/office/powerpoint/2010/main" val="3716441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C233FC-47AC-4A52-94B5-CE5C7890F586}" type="slidenum">
              <a:rPr lang="en-US" smtClean="0"/>
              <a:t>12</a:t>
            </a:fld>
            <a:endParaRPr lang="en-US"/>
          </a:p>
        </p:txBody>
      </p:sp>
    </p:spTree>
    <p:extLst>
      <p:ext uri="{BB962C8B-B14F-4D97-AF65-F5344CB8AC3E}">
        <p14:creationId xmlns:p14="http://schemas.microsoft.com/office/powerpoint/2010/main" val="2592458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17.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7.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2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23.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9.bin"/><Relationship Id="rId7" Type="http://schemas.microsoft.com/office/2007/relationships/hdphoto" Target="../media/hdphoto6.wdp"/><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emf"/></Relationships>
</file>

<file path=ppt/slideLayouts/_rels/slideLayout2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0.bin"/><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hyperlink" Target="https://pixabay.com/en/coffee-table-cup-break-2725265/" TargetMode="External"/><Relationship Id="rId5" Type="http://schemas.openxmlformats.org/officeDocument/2006/relationships/image" Target="../media/image29.jpeg"/><Relationship Id="rId4" Type="http://schemas.openxmlformats.org/officeDocument/2006/relationships/image" Target="../media/image28.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21.bin"/><Relationship Id="rId7" Type="http://schemas.microsoft.com/office/2007/relationships/hdphoto" Target="../media/hdphoto8.wdp"/><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32.jpeg"/><Relationship Id="rId4" Type="http://schemas.openxmlformats.org/officeDocument/2006/relationships/image" Target="../media/image31.emf"/><Relationship Id="rId9"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2.bin"/><Relationship Id="rId7" Type="http://schemas.microsoft.com/office/2007/relationships/hdphoto" Target="../media/hdphoto9.wdp"/><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7" Type="http://schemas.microsoft.com/office/2007/relationships/hdphoto" Target="../media/hdphoto10.wdp"/><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3.emf"/></Relationships>
</file>

<file path=ppt/slideLayouts/_rels/slideLayout3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8.jpeg"/><Relationship Id="rId7" Type="http://schemas.openxmlformats.org/officeDocument/2006/relationships/image" Target="../media/image40.pn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9.jpeg"/><Relationship Id="rId5" Type="http://schemas.openxmlformats.org/officeDocument/2006/relationships/image" Target="../media/image33.emf"/><Relationship Id="rId4" Type="http://schemas.openxmlformats.org/officeDocument/2006/relationships/oleObject" Target="../embeddings/oleObject24.bin"/></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5.bin"/><Relationship Id="rId7" Type="http://schemas.microsoft.com/office/2007/relationships/hdphoto" Target="../media/hdphoto3.wdp"/><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2.wdp"/><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7.bin"/><Relationship Id="rId7" Type="http://schemas.microsoft.com/office/2007/relationships/hdphoto" Target="../media/hdphoto13.wdp"/><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4.wdp"/><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15.wdp"/><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0.bin"/><Relationship Id="rId7" Type="http://schemas.microsoft.com/office/2007/relationships/hdphoto" Target="../media/hdphoto16.wdp"/><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1.bin"/><Relationship Id="rId7" Type="http://schemas.microsoft.com/office/2007/relationships/hdphoto" Target="../media/hdphoto17.wdp"/><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2.bin"/><Relationship Id="rId7" Type="http://schemas.microsoft.com/office/2007/relationships/hdphoto" Target="../media/hdphoto18.wdp"/><Relationship Id="rId2" Type="http://schemas.openxmlformats.org/officeDocument/2006/relationships/slideMaster" Target="../slideMasters/slideMaster1.xml"/><Relationship Id="rId1" Type="http://schemas.openxmlformats.org/officeDocument/2006/relationships/tags" Target="../tags/tag3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3.bin"/><Relationship Id="rId7" Type="http://schemas.microsoft.com/office/2007/relationships/hdphoto" Target="../media/hdphoto19.wdp"/><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4.bin"/><Relationship Id="rId7" Type="http://schemas.microsoft.com/office/2007/relationships/hdphoto" Target="../media/hdphoto20.wdp"/><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5.bin"/><Relationship Id="rId7" Type="http://schemas.microsoft.com/office/2007/relationships/hdphoto" Target="../media/hdphoto21.wdp"/><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6.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6.bin"/><Relationship Id="rId7" Type="http://schemas.microsoft.com/office/2007/relationships/hdphoto" Target="../media/hdphoto22.wdp"/><Relationship Id="rId2" Type="http://schemas.openxmlformats.org/officeDocument/2006/relationships/slideMaster" Target="../slideMasters/slideMaster1.xml"/><Relationship Id="rId1" Type="http://schemas.openxmlformats.org/officeDocument/2006/relationships/tags" Target="../tags/tag3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66.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7.bin"/><Relationship Id="rId7" Type="http://schemas.microsoft.com/office/2007/relationships/hdphoto" Target="../media/hdphoto23.wdp"/><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66.emf"/></Relationships>
</file>

<file path=ppt/slideLayouts/_rels/slideLayout4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38.bin"/><Relationship Id="rId7" Type="http://schemas.openxmlformats.org/officeDocument/2006/relationships/image" Target="../media/image77.png"/><Relationship Id="rId2" Type="http://schemas.openxmlformats.org/officeDocument/2006/relationships/slideMaster" Target="../slideMasters/slideMaster1.xml"/><Relationship Id="rId1" Type="http://schemas.openxmlformats.org/officeDocument/2006/relationships/tags" Target="../tags/tag38.xml"/><Relationship Id="rId6" Type="http://schemas.microsoft.com/office/2007/relationships/hdphoto" Target="../media/hdphoto24.wdp"/><Relationship Id="rId5" Type="http://schemas.openxmlformats.org/officeDocument/2006/relationships/image" Target="../media/image76.png"/><Relationship Id="rId4" Type="http://schemas.openxmlformats.org/officeDocument/2006/relationships/image" Target="../media/image75.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66.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oleObject" Target="../embeddings/oleObject40.bin"/><Relationship Id="rId7" Type="http://schemas.openxmlformats.org/officeDocument/2006/relationships/image" Target="../media/image79.png"/><Relationship Id="rId2" Type="http://schemas.openxmlformats.org/officeDocument/2006/relationships/slideMaster" Target="../slideMasters/slideMaster1.xml"/><Relationship Id="rId1" Type="http://schemas.openxmlformats.org/officeDocument/2006/relationships/tags" Target="../tags/tag40.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78.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8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15" y="489280"/>
            <a:ext cx="6551593" cy="4164938"/>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84415" y="483299"/>
            <a:ext cx="5955994" cy="41649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39924" y="2990850"/>
            <a:ext cx="2902873"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fld id="{BB4FBCEC-0432-4BBA-82CE-63BEF708474E}" type="datetimeFigureOut">
              <a:rPr lang="en-AE" smtClean="0"/>
              <a:t>08/07/2024</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grpSp>
        <p:nvGrpSpPr>
          <p:cNvPr id="50" name="Group 49">
            <a:extLst>
              <a:ext uri="{FF2B5EF4-FFF2-40B4-BE49-F238E27FC236}">
                <a16:creationId xmlns:a16="http://schemas.microsoft.com/office/drawing/2014/main" id="{F29782EC-D218-7E37-0545-D1319BD3F589}"/>
              </a:ext>
            </a:extLst>
          </p:cNvPr>
          <p:cNvGrpSpPr>
            <a:grpSpLocks noChangeAspect="1"/>
          </p:cNvGrpSpPr>
          <p:nvPr/>
        </p:nvGrpSpPr>
        <p:grpSpPr>
          <a:xfrm>
            <a:off x="250461" y="210563"/>
            <a:ext cx="1188566" cy="1011018"/>
            <a:chOff x="2716311" y="648027"/>
            <a:chExt cx="6759377" cy="5739971"/>
          </a:xfrm>
        </p:grpSpPr>
        <p:grpSp>
          <p:nvGrpSpPr>
            <p:cNvPr id="51" name="Graphic 2">
              <a:extLst>
                <a:ext uri="{FF2B5EF4-FFF2-40B4-BE49-F238E27FC236}">
                  <a16:creationId xmlns:a16="http://schemas.microsoft.com/office/drawing/2014/main" id="{C60F2EE0-F255-9D9F-D865-6B7B82413977}"/>
                </a:ext>
              </a:extLst>
            </p:cNvPr>
            <p:cNvGrpSpPr/>
            <p:nvPr/>
          </p:nvGrpSpPr>
          <p:grpSpPr>
            <a:xfrm>
              <a:off x="2716311" y="5613022"/>
              <a:ext cx="6269002" cy="774976"/>
              <a:chOff x="2766490" y="5410804"/>
              <a:chExt cx="6269002" cy="774976"/>
            </a:xfrm>
            <a:solidFill>
              <a:schemeClr val="accent1"/>
            </a:solidFill>
          </p:grpSpPr>
          <p:grpSp>
            <p:nvGrpSpPr>
              <p:cNvPr id="66" name="Graphic 2">
                <a:extLst>
                  <a:ext uri="{FF2B5EF4-FFF2-40B4-BE49-F238E27FC236}">
                    <a16:creationId xmlns:a16="http://schemas.microsoft.com/office/drawing/2014/main" id="{61342E57-D173-45B6-5AB6-3354CF74F34D}"/>
                  </a:ext>
                </a:extLst>
              </p:cNvPr>
              <p:cNvGrpSpPr/>
              <p:nvPr/>
            </p:nvGrpSpPr>
            <p:grpSpPr>
              <a:xfrm>
                <a:off x="2766490" y="5426323"/>
                <a:ext cx="3923857" cy="759457"/>
                <a:chOff x="2766490" y="5426323"/>
                <a:chExt cx="3923857" cy="759457"/>
              </a:xfrm>
              <a:solidFill>
                <a:srgbClr val="FFFFFF"/>
              </a:solidFill>
            </p:grpSpPr>
            <p:sp>
              <p:nvSpPr>
                <p:cNvPr id="71" name="Freeform 83">
                  <a:extLst>
                    <a:ext uri="{FF2B5EF4-FFF2-40B4-BE49-F238E27FC236}">
                      <a16:creationId xmlns:a16="http://schemas.microsoft.com/office/drawing/2014/main" id="{5C36812F-41B3-C075-0F89-95F755947B8B}"/>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2" name="Freeform 84">
                  <a:extLst>
                    <a:ext uri="{FF2B5EF4-FFF2-40B4-BE49-F238E27FC236}">
                      <a16:creationId xmlns:a16="http://schemas.microsoft.com/office/drawing/2014/main" id="{5E623651-436F-4FBD-B53E-D90BCCC962B8}"/>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3" name="Freeform 85">
                  <a:extLst>
                    <a:ext uri="{FF2B5EF4-FFF2-40B4-BE49-F238E27FC236}">
                      <a16:creationId xmlns:a16="http://schemas.microsoft.com/office/drawing/2014/main" id="{5AB073E5-D3D5-051F-94A4-B7CF41489C03}"/>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4" name="Freeform 86">
                  <a:extLst>
                    <a:ext uri="{FF2B5EF4-FFF2-40B4-BE49-F238E27FC236}">
                      <a16:creationId xmlns:a16="http://schemas.microsoft.com/office/drawing/2014/main" id="{38C193F7-6BB8-E3D2-09B5-EA10B305EEBB}"/>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5" name="Freeform 87">
                  <a:extLst>
                    <a:ext uri="{FF2B5EF4-FFF2-40B4-BE49-F238E27FC236}">
                      <a16:creationId xmlns:a16="http://schemas.microsoft.com/office/drawing/2014/main" id="{DA61E221-CCC6-CFFC-AC0C-3140E25C3908}"/>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6" name="Freeform 88">
                  <a:extLst>
                    <a:ext uri="{FF2B5EF4-FFF2-40B4-BE49-F238E27FC236}">
                      <a16:creationId xmlns:a16="http://schemas.microsoft.com/office/drawing/2014/main" id="{CBC71CC8-79CA-66A3-916D-7D3B43804E0B}"/>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7" name="Freeform 89">
                  <a:extLst>
                    <a:ext uri="{FF2B5EF4-FFF2-40B4-BE49-F238E27FC236}">
                      <a16:creationId xmlns:a16="http://schemas.microsoft.com/office/drawing/2014/main" id="{913E8613-F97E-1811-55E3-B3AB0A256BA6}"/>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67" name="Graphic 2">
                <a:extLst>
                  <a:ext uri="{FF2B5EF4-FFF2-40B4-BE49-F238E27FC236}">
                    <a16:creationId xmlns:a16="http://schemas.microsoft.com/office/drawing/2014/main" id="{6EACAA46-8234-D1AE-4CBB-5ACDD16D8A00}"/>
                  </a:ext>
                </a:extLst>
              </p:cNvPr>
              <p:cNvGrpSpPr/>
              <p:nvPr/>
            </p:nvGrpSpPr>
            <p:grpSpPr>
              <a:xfrm>
                <a:off x="6870802" y="5410804"/>
                <a:ext cx="2164690" cy="771262"/>
                <a:chOff x="6870802" y="5410804"/>
                <a:chExt cx="2164690" cy="771262"/>
              </a:xfrm>
              <a:solidFill>
                <a:srgbClr val="00A099"/>
              </a:solidFill>
            </p:grpSpPr>
            <p:sp>
              <p:nvSpPr>
                <p:cNvPr id="68" name="Freeform 80">
                  <a:extLst>
                    <a:ext uri="{FF2B5EF4-FFF2-40B4-BE49-F238E27FC236}">
                      <a16:creationId xmlns:a16="http://schemas.microsoft.com/office/drawing/2014/main" id="{511415A3-283D-779F-4FB9-A93114DE38BF}"/>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1">
                  <a:extLst>
                    <a:ext uri="{FF2B5EF4-FFF2-40B4-BE49-F238E27FC236}">
                      <a16:creationId xmlns:a16="http://schemas.microsoft.com/office/drawing/2014/main" id="{2B48CE25-2336-0C53-74DB-D24A7D4CFD8E}"/>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0" name="Freeform 82">
                  <a:extLst>
                    <a:ext uri="{FF2B5EF4-FFF2-40B4-BE49-F238E27FC236}">
                      <a16:creationId xmlns:a16="http://schemas.microsoft.com/office/drawing/2014/main" id="{37331E65-EABA-8F01-5505-FCA8147FAFE4}"/>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52" name="Graphic 2">
              <a:extLst>
                <a:ext uri="{FF2B5EF4-FFF2-40B4-BE49-F238E27FC236}">
                  <a16:creationId xmlns:a16="http://schemas.microsoft.com/office/drawing/2014/main" id="{5E782BC4-DE4E-762C-B4C0-F408637D2291}"/>
                </a:ext>
              </a:extLst>
            </p:cNvPr>
            <p:cNvGrpSpPr/>
            <p:nvPr/>
          </p:nvGrpSpPr>
          <p:grpSpPr>
            <a:xfrm>
              <a:off x="2716311" y="648027"/>
              <a:ext cx="2950814" cy="4756864"/>
              <a:chOff x="4425584" y="267785"/>
              <a:chExt cx="2950814" cy="4756864"/>
            </a:xfrm>
            <a:solidFill>
              <a:schemeClr val="accent1"/>
            </a:solidFill>
          </p:grpSpPr>
          <p:grpSp>
            <p:nvGrpSpPr>
              <p:cNvPr id="56" name="Graphic 2">
                <a:extLst>
                  <a:ext uri="{FF2B5EF4-FFF2-40B4-BE49-F238E27FC236}">
                    <a16:creationId xmlns:a16="http://schemas.microsoft.com/office/drawing/2014/main" id="{E430C7DE-7D2A-633D-92AF-99CC7502D92B}"/>
                  </a:ext>
                </a:extLst>
              </p:cNvPr>
              <p:cNvGrpSpPr/>
              <p:nvPr/>
            </p:nvGrpSpPr>
            <p:grpSpPr>
              <a:xfrm>
                <a:off x="5720269" y="2764575"/>
                <a:ext cx="1656129" cy="1882392"/>
                <a:chOff x="5720269" y="2764575"/>
                <a:chExt cx="1656129" cy="1882392"/>
              </a:xfrm>
              <a:solidFill>
                <a:schemeClr val="accent1"/>
              </a:solidFill>
            </p:grpSpPr>
            <p:grpSp>
              <p:nvGrpSpPr>
                <p:cNvPr id="59" name="Graphic 2">
                  <a:extLst>
                    <a:ext uri="{FF2B5EF4-FFF2-40B4-BE49-F238E27FC236}">
                      <a16:creationId xmlns:a16="http://schemas.microsoft.com/office/drawing/2014/main" id="{E870348F-85BD-A08D-E90F-C72B2C5E7681}"/>
                    </a:ext>
                  </a:extLst>
                </p:cNvPr>
                <p:cNvGrpSpPr/>
                <p:nvPr/>
              </p:nvGrpSpPr>
              <p:grpSpPr>
                <a:xfrm>
                  <a:off x="5720269" y="2764575"/>
                  <a:ext cx="1656129" cy="1882392"/>
                  <a:chOff x="5720269" y="2764575"/>
                  <a:chExt cx="1656129" cy="1882392"/>
                </a:xfrm>
                <a:solidFill>
                  <a:srgbClr val="00A099"/>
                </a:solidFill>
              </p:grpSpPr>
              <p:sp>
                <p:nvSpPr>
                  <p:cNvPr id="63" name="Freeform 75">
                    <a:extLst>
                      <a:ext uri="{FF2B5EF4-FFF2-40B4-BE49-F238E27FC236}">
                        <a16:creationId xmlns:a16="http://schemas.microsoft.com/office/drawing/2014/main" id="{831840EA-6D57-4ED9-3A79-861F8DC015F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76">
                    <a:extLst>
                      <a:ext uri="{FF2B5EF4-FFF2-40B4-BE49-F238E27FC236}">
                        <a16:creationId xmlns:a16="http://schemas.microsoft.com/office/drawing/2014/main" id="{3EACBFE2-2F14-F625-7851-C80E0A7D9691}"/>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77">
                    <a:extLst>
                      <a:ext uri="{FF2B5EF4-FFF2-40B4-BE49-F238E27FC236}">
                        <a16:creationId xmlns:a16="http://schemas.microsoft.com/office/drawing/2014/main" id="{76B7E975-73CD-2AB3-601F-CA78A6C623E0}"/>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0" name="Freeform 72">
                  <a:extLst>
                    <a:ext uri="{FF2B5EF4-FFF2-40B4-BE49-F238E27FC236}">
                      <a16:creationId xmlns:a16="http://schemas.microsoft.com/office/drawing/2014/main" id="{86E6F42B-FFF0-8D02-251A-FB950CF2655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73">
                  <a:extLst>
                    <a:ext uri="{FF2B5EF4-FFF2-40B4-BE49-F238E27FC236}">
                      <a16:creationId xmlns:a16="http://schemas.microsoft.com/office/drawing/2014/main" id="{D216858B-3506-BA18-7CD0-8C728F450C5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74">
                  <a:extLst>
                    <a:ext uri="{FF2B5EF4-FFF2-40B4-BE49-F238E27FC236}">
                      <a16:creationId xmlns:a16="http://schemas.microsoft.com/office/drawing/2014/main" id="{085F44D7-9444-0621-4C92-91459BDA582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7" name="Freeform 69">
                <a:extLst>
                  <a:ext uri="{FF2B5EF4-FFF2-40B4-BE49-F238E27FC236}">
                    <a16:creationId xmlns:a16="http://schemas.microsoft.com/office/drawing/2014/main" id="{F01B2B49-8C92-3584-3D31-D97F28EEE56D}"/>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70">
                <a:extLst>
                  <a:ext uri="{FF2B5EF4-FFF2-40B4-BE49-F238E27FC236}">
                    <a16:creationId xmlns:a16="http://schemas.microsoft.com/office/drawing/2014/main" id="{3CFE3DE0-ED12-DFE5-D7BC-3B3F3DDE4B92}"/>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3" name="Graphic 2">
              <a:extLst>
                <a:ext uri="{FF2B5EF4-FFF2-40B4-BE49-F238E27FC236}">
                  <a16:creationId xmlns:a16="http://schemas.microsoft.com/office/drawing/2014/main" id="{C63F516A-4780-9D12-DDA0-71E7AD550661}"/>
                </a:ext>
              </a:extLst>
            </p:cNvPr>
            <p:cNvGrpSpPr/>
            <p:nvPr/>
          </p:nvGrpSpPr>
          <p:grpSpPr>
            <a:xfrm>
              <a:off x="9002626" y="5508867"/>
              <a:ext cx="473062" cy="244679"/>
              <a:chOff x="9052805" y="5306649"/>
              <a:chExt cx="473062" cy="244679"/>
            </a:xfrm>
            <a:solidFill>
              <a:schemeClr val="accent4"/>
            </a:solidFill>
          </p:grpSpPr>
          <p:sp>
            <p:nvSpPr>
              <p:cNvPr id="54" name="Freeform 66">
                <a:extLst>
                  <a:ext uri="{FF2B5EF4-FFF2-40B4-BE49-F238E27FC236}">
                    <a16:creationId xmlns:a16="http://schemas.microsoft.com/office/drawing/2014/main" id="{180F3516-6B7C-113E-14EE-DE7FFDF831C7}"/>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67">
                <a:extLst>
                  <a:ext uri="{FF2B5EF4-FFF2-40B4-BE49-F238E27FC236}">
                    <a16:creationId xmlns:a16="http://schemas.microsoft.com/office/drawing/2014/main" id="{B970DCBA-C981-8774-C9A9-3AB849BD1DF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78" name="TextBox 77">
            <a:extLst>
              <a:ext uri="{FF2B5EF4-FFF2-40B4-BE49-F238E27FC236}">
                <a16:creationId xmlns:a16="http://schemas.microsoft.com/office/drawing/2014/main" id="{210D67B1-99C8-C8CC-7F4F-B75CAC851D24}"/>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23717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9077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5125359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395269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3311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71DD4075-0929-457D-A799-576A43438BA2}"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857160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549048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1904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043511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fld id="{EACD7B18-7D75-4E45-9E57-B98FAE8D3080}" type="datetime1">
              <a:rPr lang="en-US" smtClean="0"/>
              <a:t>7/8/2024</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023267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fld id="{92F7F175-3676-4F2E-8335-0DA3DCA9F548}" type="datetime1">
              <a:rPr lang="en-US" smtClean="0"/>
              <a:t>7/8/2024</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26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anchor="b">
            <a:normAutofit/>
          </a:bodyPr>
          <a:lstStyle>
            <a:lvl1pPr>
              <a:defRPr sz="2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fld id="{BB4FBCEC-0432-4BBA-82CE-63BEF708474E}" type="datetimeFigureOut">
              <a:rPr lang="en-AE" smtClean="0"/>
              <a:t>08/07/2024</a:t>
            </a:fld>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Tree>
    <p:extLst>
      <p:ext uri="{BB962C8B-B14F-4D97-AF65-F5344CB8AC3E}">
        <p14:creationId xmlns:p14="http://schemas.microsoft.com/office/powerpoint/2010/main" val="242743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fld id="{BB4FBCEC-0432-4BBA-82CE-63BEF708474E}" type="datetimeFigureOut">
              <a:rPr lang="en-AE" smtClean="0"/>
              <a:t>08/07/2024</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32243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fld id="{BB4FBCEC-0432-4BBA-82CE-63BEF708474E}" type="datetimeFigureOut">
              <a:rPr lang="en-AE" smtClean="0"/>
              <a:t>08/07/2024</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882988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fld id="{BB4FBCEC-0432-4BBA-82CE-63BEF708474E}" type="datetimeFigureOut">
              <a:rPr lang="en-AE" smtClean="0"/>
              <a:t>08/07/2024</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270506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fld id="{BB4FBCEC-0432-4BBA-82CE-63BEF708474E}" type="datetimeFigureOut">
              <a:rPr lang="en-AE" smtClean="0"/>
              <a:t>08/07/2024</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726956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10827118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FB3D5F40-8217-F2B1-6CC4-EE9EE40B6100}"/>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61660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89312269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492BFA05-2342-B8F2-47B2-4B05F5E36194}"/>
              </a:ext>
            </a:extLst>
          </p:cNvPr>
          <p:cNvSpPr/>
          <p:nvPr/>
        </p:nvSpPr>
        <p:spPr>
          <a:xfrm flipV="1">
            <a:off x="298174" y="753949"/>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3373536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55968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48459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spTree>
    <p:extLst>
      <p:ext uri="{BB962C8B-B14F-4D97-AF65-F5344CB8AC3E}">
        <p14:creationId xmlns:p14="http://schemas.microsoft.com/office/powerpoint/2010/main" val="3865775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70776277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56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7/8/2024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6820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303176429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802137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70913964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5"/>
                      <a:stretch>
                        <a:fillRect/>
                      </a:stretch>
                    </p:blipFill>
                    <p:spPr>
                      <a:xfrm>
                        <a:off x="1192" y="1192"/>
                        <a:ext cx="920" cy="1191"/>
                      </a:xfrm>
                      <a:prstGeom prst="rect">
                        <a:avLst/>
                      </a:prstGeom>
                    </p:spPr>
                  </p:pic>
                </p:oleObj>
              </mc:Fallback>
            </mc:AlternateContent>
          </a:graphicData>
        </a:graphic>
      </p:graphicFrame>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6">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760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9616177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443122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52606901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624130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766034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73890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7184832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756714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9376027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445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17780624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181650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41764987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310372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94784819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42148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fld id="{9BF31F0E-667C-40DC-9AB9-748B8A18706F}" type="datetime1">
              <a:rPr lang="en-US" smtClean="0"/>
              <a:t>7/8/2024</a:t>
            </a:fld>
            <a:endParaRPr lang="en-US"/>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2" name="Rectangle 1">
            <a:extLst>
              <a:ext uri="{FF2B5EF4-FFF2-40B4-BE49-F238E27FC236}">
                <a16:creationId xmlns:a16="http://schemas.microsoft.com/office/drawing/2014/main" id="{CE55527A-F940-CE7A-2B4E-A82C8A91165C}"/>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093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379026959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4399861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769598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289753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932563872"/>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70898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50737576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52843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05903808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98050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88184857"/>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52363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75511818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0405518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406098238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65831"/>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285415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04600691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1883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fld id="{46587C87-8FDD-4605-B89F-5662D8826220}" type="datetime1">
              <a:rPr lang="en-US" smtClean="0"/>
              <a:t>7/8/2024</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3104999" y="135002"/>
            <a:ext cx="5805000"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9" name="TextBox 8">
            <a:extLst>
              <a:ext uri="{FF2B5EF4-FFF2-40B4-BE49-F238E27FC236}">
                <a16:creationId xmlns:a16="http://schemas.microsoft.com/office/drawing/2014/main" id="{24C37508-30D9-2465-C0CD-E7BD021CEDF9}"/>
              </a:ext>
            </a:extLst>
          </p:cNvPr>
          <p:cNvSpPr txBox="1"/>
          <p:nvPr/>
        </p:nvSpPr>
        <p:spPr>
          <a:xfrm>
            <a:off x="3104999" y="756000"/>
            <a:ext cx="5678691"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dirty="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dirty="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pic>
        <p:nvPicPr>
          <p:cNvPr id="10" name="Image 6">
            <a:extLst>
              <a:ext uri="{FF2B5EF4-FFF2-40B4-BE49-F238E27FC236}">
                <a16:creationId xmlns:a16="http://schemas.microsoft.com/office/drawing/2014/main" id="{2FDFE172-C699-F3B4-46FA-178D94B5A338}"/>
              </a:ext>
            </a:extLst>
          </p:cNvPr>
          <p:cNvPicPr>
            <a:picLocks noChangeAspect="1"/>
          </p:cNvPicPr>
          <p:nvPr/>
        </p:nvPicPr>
        <p:blipFill>
          <a:blip r:embed="rId2"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Tree>
    <p:extLst>
      <p:ext uri="{BB962C8B-B14F-4D97-AF65-F5344CB8AC3E}">
        <p14:creationId xmlns:p14="http://schemas.microsoft.com/office/powerpoint/2010/main" val="231023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4653738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49C2A5A9-A165-6842-BF5B-12552BFC6A40}" type="datetime1">
              <a:rPr lang="en-US" smtClean="0"/>
              <a:pPr/>
              <a:t>7/8/2024</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12F039-9691-4DAA-85D8-B09A421DEE78}"/>
              </a:ext>
            </a:extLst>
          </p:cNvPr>
          <p:cNvCxnSpPr>
            <a:cxnSpLocks/>
          </p:cNvCxnSpPr>
          <p:nvPr userDrawn="1"/>
        </p:nvCxnSpPr>
        <p:spPr>
          <a:xfrm flipV="1">
            <a:off x="523800" y="810000"/>
            <a:ext cx="8100000" cy="366"/>
          </a:xfrm>
          <a:prstGeom prst="line">
            <a:avLst/>
          </a:prstGeom>
          <a:noFill/>
          <a:ln w="19050" cap="rnd" cmpd="sng" algn="ctr">
            <a:gradFill flip="none" rotWithShape="1">
              <a:gsLst>
                <a:gs pos="0">
                  <a:srgbClr val="006C6D"/>
                </a:gs>
                <a:gs pos="51007">
                  <a:srgbClr val="7ECAC4">
                    <a:lumMod val="20000"/>
                    <a:lumOff val="80000"/>
                  </a:srgbClr>
                </a:gs>
                <a:gs pos="30000">
                  <a:srgbClr val="00A097"/>
                </a:gs>
                <a:gs pos="70000">
                  <a:srgbClr val="00A097"/>
                </a:gs>
                <a:gs pos="100000">
                  <a:srgbClr val="006C6D"/>
                </a:gs>
              </a:gsLst>
              <a:path path="circle">
                <a:fillToRect l="100000" t="100000"/>
              </a:path>
              <a:tileRect r="-100000" b="-100000"/>
            </a:gradFill>
            <a:prstDash val="solid"/>
            <a:miter lim="800000"/>
          </a:ln>
          <a:effectLst/>
        </p:spPr>
      </p:cxnSp>
      <p:sp>
        <p:nvSpPr>
          <p:cNvPr id="15" name="Data Source">
            <a:extLst>
              <a:ext uri="{FF2B5EF4-FFF2-40B4-BE49-F238E27FC236}">
                <a16:creationId xmlns:a16="http://schemas.microsoft.com/office/drawing/2014/main" id="{1F43C034-B871-47DE-BE9B-96F4B140694D}"/>
              </a:ext>
            </a:extLst>
          </p:cNvPr>
          <p:cNvSpPr>
            <a:spLocks noGrp="1"/>
          </p:cNvSpPr>
          <p:nvPr>
            <p:ph type="body" sz="quarter" idx="13" hasCustomPrompt="1"/>
          </p:nvPr>
        </p:nvSpPr>
        <p:spPr>
          <a:xfrm>
            <a:off x="0" y="4731547"/>
            <a:ext cx="4572000" cy="225266"/>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38" marR="0" lvl="0" indent="-171438" algn="l" defTabSz="685749"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23800" y="810000"/>
            <a:ext cx="8100000" cy="405000"/>
          </a:xfrm>
          <a:prstGeom prst="rect">
            <a:avLst/>
          </a:prstGeom>
        </p:spPr>
        <p:txBody>
          <a:bodyPr/>
          <a:lstStyle>
            <a:lvl1pPr marL="0" indent="0">
              <a:spcBef>
                <a:spcPts val="0"/>
              </a:spcBef>
              <a:buNone/>
              <a:defRPr sz="1350" b="0" i="0">
                <a:solidFill>
                  <a:schemeClr val="accent3"/>
                </a:solidFill>
                <a:latin typeface="Nexa Bold" panose="00000800000000000000" pitchFamily="2" charset="0"/>
              </a:defRPr>
            </a:lvl1pPr>
          </a:lstStyle>
          <a:p>
            <a:pPr lvl="0"/>
            <a:r>
              <a:rPr lang="nl-NL" err="1"/>
              <a:t>Subtitle</a:t>
            </a:r>
            <a:r>
              <a:rPr lang="nl-NL"/>
              <a:t> | Chart </a:t>
            </a:r>
            <a:r>
              <a:rPr lang="nl-NL" err="1"/>
              <a:t>Title</a:t>
            </a:r>
            <a:endParaRPr lang="nl-NL"/>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23800" y="0"/>
            <a:ext cx="8100000" cy="810000"/>
          </a:xfrm>
          <a:prstGeom prst="rect">
            <a:avLst/>
          </a:prstGeom>
        </p:spPr>
        <p:txBody>
          <a:bodyPr anchor="b"/>
          <a:lstStyle>
            <a:lvl1pPr>
              <a:defRPr sz="1800" b="0" i="0">
                <a:solidFill>
                  <a:srgbClr val="006D6F"/>
                </a:solidFill>
                <a:latin typeface="Nexa Bold" panose="00000800000000000000" pitchFamily="2" charset="0"/>
              </a:defRPr>
            </a:lvl1pPr>
          </a:lstStyle>
          <a:p>
            <a:endParaRPr lang="nl-BE"/>
          </a:p>
        </p:txBody>
      </p:sp>
      <p:sp>
        <p:nvSpPr>
          <p:cNvPr id="3" name="TextBox 2">
            <a:extLst>
              <a:ext uri="{FF2B5EF4-FFF2-40B4-BE49-F238E27FC236}">
                <a16:creationId xmlns:a16="http://schemas.microsoft.com/office/drawing/2014/main" id="{2BB5FD72-FA85-99CC-AAF9-E0E9F3F56A3F}"/>
              </a:ext>
            </a:extLst>
          </p:cNvPr>
          <p:cNvSpPr txBox="1"/>
          <p:nvPr userDrawn="1"/>
        </p:nvSpPr>
        <p:spPr>
          <a:xfrm>
            <a:off x="8065852"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2F6D6416-C47B-5DB4-3779-56754DA044F5}"/>
              </a:ext>
            </a:extLst>
          </p:cNvPr>
          <p:cNvSpPr txBox="1"/>
          <p:nvPr userDrawn="1"/>
        </p:nvSpPr>
        <p:spPr>
          <a:xfrm>
            <a:off x="7676385" y="4970702"/>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Tree>
    <p:extLst>
      <p:ext uri="{BB962C8B-B14F-4D97-AF65-F5344CB8AC3E}">
        <p14:creationId xmlns:p14="http://schemas.microsoft.com/office/powerpoint/2010/main" val="22137053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ext Slide">
    <p:bg>
      <p:bgRef idx="1001">
        <a:schemeClr val="bg1"/>
      </p:bgRef>
    </p:bg>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8653D2B4-39CA-49B1-90B1-BB61F03F1B4B}"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4" name="Straight Connector 13">
            <a:extLst>
              <a:ext uri="{FF2B5EF4-FFF2-40B4-BE49-F238E27FC236}">
                <a16:creationId xmlns:a16="http://schemas.microsoft.com/office/drawing/2014/main" id="{794410AB-A67A-4034-9B18-BB81296AFD6E}"/>
              </a:ext>
            </a:extLst>
          </p:cNvPr>
          <p:cNvCxnSpPr>
            <a:cxnSpLocks/>
          </p:cNvCxnSpPr>
          <p:nvPr userDrawn="1"/>
        </p:nvCxnSpPr>
        <p:spPr>
          <a:xfrm flipV="1">
            <a:off x="523800" y="810000"/>
            <a:ext cx="8100000" cy="366"/>
          </a:xfrm>
          <a:prstGeom prst="line">
            <a:avLst/>
          </a:prstGeom>
          <a:noFill/>
          <a:ln w="19050" cap="rnd" cmpd="sng" algn="ctr">
            <a:gradFill flip="none" rotWithShape="1">
              <a:gsLst>
                <a:gs pos="0">
                  <a:srgbClr val="006C6D"/>
                </a:gs>
                <a:gs pos="51007">
                  <a:srgbClr val="7ECAC4">
                    <a:lumMod val="20000"/>
                    <a:lumOff val="80000"/>
                  </a:srgbClr>
                </a:gs>
                <a:gs pos="30000">
                  <a:srgbClr val="00A097"/>
                </a:gs>
                <a:gs pos="70000">
                  <a:srgbClr val="00A097"/>
                </a:gs>
                <a:gs pos="100000">
                  <a:srgbClr val="006C6D"/>
                </a:gs>
              </a:gsLst>
              <a:path path="circle">
                <a:fillToRect l="100000" t="100000"/>
              </a:path>
              <a:tileRect r="-100000" b="-100000"/>
            </a:gradFill>
            <a:prstDash val="solid"/>
            <a:miter lim="800000"/>
          </a:ln>
          <a:effectLst/>
        </p:spPr>
      </p:cxn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9"/>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30" marR="0" lvl="0" indent="-171430" algn="l" defTabSz="685715"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23800" y="1243578"/>
            <a:ext cx="8100000" cy="3483000"/>
          </a:xfrm>
          <a:prstGeom prst="rect">
            <a:avLst/>
          </a:prstGeom>
        </p:spPr>
        <p:txBody>
          <a:bodyPr/>
          <a:lstStyle>
            <a:lvl1pPr>
              <a:spcBef>
                <a:spcPts val="450"/>
              </a:spcBef>
              <a:defRPr sz="1000" b="0" i="0">
                <a:solidFill>
                  <a:srgbClr val="575656"/>
                </a:solidFill>
                <a:latin typeface="+mn-lt"/>
                <a:ea typeface="Open Sans" panose="020B0606030504020204" pitchFamily="34" charset="0"/>
                <a:cs typeface="Open Sans" panose="020B0606030504020204" pitchFamily="34" charset="0"/>
              </a:defRPr>
            </a:lvl1pPr>
            <a:lvl2pPr>
              <a:spcBef>
                <a:spcPts val="450"/>
              </a:spcBef>
              <a:defRPr sz="1000" b="0" i="0">
                <a:solidFill>
                  <a:srgbClr val="575656"/>
                </a:solidFill>
                <a:latin typeface="+mn-lt"/>
                <a:ea typeface="Open Sans" panose="020B0606030504020204" pitchFamily="34" charset="0"/>
                <a:cs typeface="Open Sans" panose="020B0606030504020204" pitchFamily="34" charset="0"/>
              </a:defRPr>
            </a:lvl2pPr>
            <a:lvl3pPr>
              <a:spcBef>
                <a:spcPts val="450"/>
              </a:spcBef>
              <a:defRPr sz="900" b="0" i="0">
                <a:solidFill>
                  <a:srgbClr val="575656"/>
                </a:solidFill>
                <a:latin typeface="+mn-lt"/>
                <a:ea typeface="Open Sans" panose="020B0606030504020204" pitchFamily="34" charset="0"/>
                <a:cs typeface="Open Sans" panose="020B0606030504020204" pitchFamily="34" charset="0"/>
              </a:defRPr>
            </a:lvl3pPr>
            <a:lvl4pPr>
              <a:spcBef>
                <a:spcPts val="450"/>
              </a:spcBef>
              <a:defRPr sz="900" b="0" i="0">
                <a:solidFill>
                  <a:srgbClr val="575656"/>
                </a:solidFill>
                <a:latin typeface="+mn-lt"/>
                <a:ea typeface="Open Sans" panose="020B0606030504020204" pitchFamily="34" charset="0"/>
                <a:cs typeface="Open Sans" panose="020B0606030504020204" pitchFamily="34" charset="0"/>
              </a:defRPr>
            </a:lvl4pPr>
            <a:lvl5pPr>
              <a:spcBef>
                <a:spcPts val="450"/>
              </a:spcBef>
              <a:defRPr sz="900" b="0" i="0">
                <a:solidFill>
                  <a:srgbClr val="575656"/>
                </a:solidFill>
                <a:latin typeface="+mn-lt"/>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23800" y="810000"/>
            <a:ext cx="8100000" cy="405000"/>
          </a:xfrm>
          <a:prstGeom prst="rect">
            <a:avLst/>
          </a:prstGeom>
        </p:spPr>
        <p:txBody>
          <a:bodyPr/>
          <a:lstStyle>
            <a:lvl1pPr marL="0" indent="0">
              <a:spcBef>
                <a:spcPts val="0"/>
              </a:spcBef>
              <a:buNone/>
              <a:defRPr sz="1200" b="0" i="0">
                <a:solidFill>
                  <a:schemeClr val="accent3"/>
                </a:solidFill>
                <a:latin typeface="Nexa Bold (Headings)"/>
              </a:defRPr>
            </a:lvl1pPr>
          </a:lstStyle>
          <a:p>
            <a:pPr lvl="0"/>
            <a:r>
              <a:rPr lang="nl-NL"/>
              <a:t>Subtitle | Chart Title</a:t>
            </a:r>
          </a:p>
        </p:txBody>
      </p:sp>
      <p:sp>
        <p:nvSpPr>
          <p:cNvPr id="7" name="Title">
            <a:extLst>
              <a:ext uri="{FF2B5EF4-FFF2-40B4-BE49-F238E27FC236}">
                <a16:creationId xmlns:a16="http://schemas.microsoft.com/office/drawing/2014/main" id="{5C2AF268-AF83-9FFC-72B3-D24D260C0073}"/>
              </a:ext>
            </a:extLst>
          </p:cNvPr>
          <p:cNvSpPr>
            <a:spLocks noGrp="1"/>
          </p:cNvSpPr>
          <p:nvPr>
            <p:ph type="title"/>
          </p:nvPr>
        </p:nvSpPr>
        <p:spPr>
          <a:xfrm>
            <a:off x="540001" y="0"/>
            <a:ext cx="8118506" cy="810000"/>
          </a:xfrm>
          <a:prstGeom prst="rect">
            <a:avLst/>
          </a:prstGeom>
        </p:spPr>
        <p:txBody>
          <a:bodyPr anchor="b"/>
          <a:lstStyle>
            <a:lvl1pPr>
              <a:defRPr sz="1600" b="0" i="0">
                <a:solidFill>
                  <a:srgbClr val="006D6F"/>
                </a:solidFill>
                <a:latin typeface="Nexa Bold (Headings)"/>
              </a:defRPr>
            </a:lvl1pPr>
          </a:lstStyle>
          <a:p>
            <a:endParaRPr lang="nl-BE"/>
          </a:p>
        </p:txBody>
      </p:sp>
    </p:spTree>
    <p:extLst>
      <p:ext uri="{BB962C8B-B14F-4D97-AF65-F5344CB8AC3E}">
        <p14:creationId xmlns:p14="http://schemas.microsoft.com/office/powerpoint/2010/main" val="365682634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6554677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4987811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9615756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89108696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fld id="{93B7D14C-106C-4A28-A54C-ABFAFE88CFF0}" type="datetime1">
              <a:rPr lang="en-US" smtClean="0"/>
              <a:t>7/8/2024</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7363613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3"/>
            </p:custDataLst>
            <p:extLst>
              <p:ext uri="{D42A27DB-BD31-4B8C-83A1-F6EECF244321}">
                <p14:modId xmlns:p14="http://schemas.microsoft.com/office/powerpoint/2010/main" val="76499992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4" imgW="7772400" imgH="10058400" progId="TCLayout.ActiveDocument.1">
                  <p:embed/>
                </p:oleObj>
              </mc:Choice>
              <mc:Fallback>
                <p:oleObj name="think-cell Slide" r:id="rId54"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5"/>
                      <a:stretch>
                        <a:fillRect/>
                      </a:stretch>
                    </p:blipFill>
                    <p:spPr>
                      <a:xfrm>
                        <a:off x="1192" y="1192"/>
                        <a:ext cx="920" cy="1191"/>
                      </a:xfrm>
                      <a:prstGeom prst="rect">
                        <a:avLst/>
                      </a:prstGeom>
                    </p:spPr>
                  </p:pic>
                </p:oleObj>
              </mc:Fallback>
            </mc:AlternateContent>
          </a:graphicData>
        </a:graphic>
      </p:graphicFrame>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7/8/2024</a:t>
            </a:fld>
            <a:endParaRPr lang="en-US"/>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82309981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 id="2147483843" r:id="rId51"/>
  </p:sldLayoutIdLst>
  <p:hf hd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5.emf"/></Relationships>
</file>

<file path=ppt/slides/_rels/slide10.xml.rels><?xml version="1.0" encoding="UTF-8" standalone="yes"?>
<Relationships xmlns="http://schemas.openxmlformats.org/package/2006/relationships"><Relationship Id="rId8" Type="http://schemas.openxmlformats.org/officeDocument/2006/relationships/chart" Target="../charts/chart31.xml"/><Relationship Id="rId3" Type="http://schemas.openxmlformats.org/officeDocument/2006/relationships/oleObject" Target="../embeddings/oleObject47.bin"/><Relationship Id="rId7" Type="http://schemas.openxmlformats.org/officeDocument/2006/relationships/chart" Target="../charts/chart30.xml"/><Relationship Id="rId2" Type="http://schemas.openxmlformats.org/officeDocument/2006/relationships/slideLayout" Target="../slideLayouts/slideLayout8.xml"/><Relationship Id="rId1" Type="http://schemas.openxmlformats.org/officeDocument/2006/relationships/tags" Target="../tags/tag51.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image" Target="../media/image75.emf"/></Relationships>
</file>

<file path=ppt/slides/_rels/slide11.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48.bin"/><Relationship Id="rId7" Type="http://schemas.openxmlformats.org/officeDocument/2006/relationships/chart" Target="../charts/chart34.xml"/><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75.emf"/><Relationship Id="rId9" Type="http://schemas.openxmlformats.org/officeDocument/2006/relationships/chart" Target="../charts/chart36.xml"/></Relationships>
</file>

<file path=ppt/slides/_rels/slide12.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notesSlide" Target="../notesSlides/notesSlide1.xml"/><Relationship Id="rId7" Type="http://schemas.openxmlformats.org/officeDocument/2006/relationships/chart" Target="../charts/chart38.xml"/><Relationship Id="rId2" Type="http://schemas.openxmlformats.org/officeDocument/2006/relationships/slideLayout" Target="../slideLayouts/slideLayout8.xml"/><Relationship Id="rId1" Type="http://schemas.openxmlformats.org/officeDocument/2006/relationships/tags" Target="../tags/tag53.xml"/><Relationship Id="rId6" Type="http://schemas.openxmlformats.org/officeDocument/2006/relationships/chart" Target="../charts/chart37.xml"/><Relationship Id="rId11" Type="http://schemas.openxmlformats.org/officeDocument/2006/relationships/chart" Target="../charts/chart42.xml"/><Relationship Id="rId5" Type="http://schemas.openxmlformats.org/officeDocument/2006/relationships/image" Target="../media/image75.emf"/><Relationship Id="rId10" Type="http://schemas.openxmlformats.org/officeDocument/2006/relationships/chart" Target="../charts/chart41.xml"/><Relationship Id="rId4" Type="http://schemas.openxmlformats.org/officeDocument/2006/relationships/oleObject" Target="../embeddings/oleObject49.bin"/><Relationship Id="rId9" Type="http://schemas.openxmlformats.org/officeDocument/2006/relationships/chart" Target="../charts/chart40.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chart" Target="../charts/chart5.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oleObject" Target="../embeddings/oleObject43.bin"/><Relationship Id="rId7" Type="http://schemas.openxmlformats.org/officeDocument/2006/relationships/chart" Target="../charts/chart8.xml"/><Relationship Id="rId2" Type="http://schemas.openxmlformats.org/officeDocument/2006/relationships/slideLayout" Target="../slideLayouts/slideLayout8.xml"/><Relationship Id="rId1" Type="http://schemas.openxmlformats.org/officeDocument/2006/relationships/tags" Target="../tags/tag4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75.emf"/></Relationships>
</file>

<file path=ppt/slides/_rels/slide4.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oleObject" Target="../embeddings/oleObject44.bin"/><Relationship Id="rId7" Type="http://schemas.openxmlformats.org/officeDocument/2006/relationships/chart" Target="../charts/chart12.xml"/><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image" Target="../media/image75.emf"/><Relationship Id="rId9" Type="http://schemas.openxmlformats.org/officeDocument/2006/relationships/chart" Target="../charts/chart14.xml"/></Relationships>
</file>

<file path=ppt/slides/_rels/slide5.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oleObject" Target="../embeddings/oleObject45.bin"/><Relationship Id="rId7" Type="http://schemas.openxmlformats.org/officeDocument/2006/relationships/chart" Target="../charts/chart17.xm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chart" Target="../charts/chart16.xml"/><Relationship Id="rId5" Type="http://schemas.openxmlformats.org/officeDocument/2006/relationships/chart" Target="../charts/chart15.xml"/><Relationship Id="rId10" Type="http://schemas.openxmlformats.org/officeDocument/2006/relationships/chart" Target="../charts/chart20.xml"/><Relationship Id="rId4" Type="http://schemas.openxmlformats.org/officeDocument/2006/relationships/image" Target="../media/image75.emf"/><Relationship Id="rId9" Type="http://schemas.openxmlformats.org/officeDocument/2006/relationships/chart" Target="../charts/chart1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8.xml"/><Relationship Id="rId1" Type="http://schemas.openxmlformats.org/officeDocument/2006/relationships/tags" Target="../tags/tag47.xml"/><Relationship Id="rId5" Type="http://schemas.openxmlformats.org/officeDocument/2006/relationships/chart" Target="../charts/chart21.xml"/><Relationship Id="rId4" Type="http://schemas.openxmlformats.org/officeDocument/2006/relationships/image" Target="../media/image7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chart" Target="../charts/chart22.xml"/><Relationship Id="rId4" Type="http://schemas.openxmlformats.org/officeDocument/2006/relationships/image" Target="../media/image75.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8.xml"/><Relationship Id="rId1" Type="http://schemas.openxmlformats.org/officeDocument/2006/relationships/tags" Target="../tags/tag49.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image" Target="../media/image7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chart" Target="../charts/chart27.xml"/><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chart" Target="../charts/chart26.xml"/><Relationship Id="rId5" Type="http://schemas.openxmlformats.org/officeDocument/2006/relationships/chart" Target="../charts/chart25.xml"/><Relationship Id="rId4" Type="http://schemas.openxmlformats.org/officeDocument/2006/relationships/image" Target="../media/image7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A2BB6-6314-F87E-F71B-5A3B40BA754C}"/>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9F83F2E-4496-57D3-A6AF-63FBD977DA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09F83F2E-4496-57D3-A6AF-63FBD977DA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CA68FF62-0B71-52B1-FDB7-24841EC476B1}"/>
              </a:ext>
            </a:extLst>
          </p:cNvPr>
          <p:cNvGraphicFramePr>
            <a:graphicFrameLocks/>
          </p:cNvGraphicFramePr>
          <p:nvPr>
            <p:extLst>
              <p:ext uri="{D42A27DB-BD31-4B8C-83A1-F6EECF244321}">
                <p14:modId xmlns:p14="http://schemas.microsoft.com/office/powerpoint/2010/main" val="927665782"/>
              </p:ext>
            </p:extLst>
          </p:nvPr>
        </p:nvGraphicFramePr>
        <p:xfrm>
          <a:off x="2613976" y="1131888"/>
          <a:ext cx="5670000" cy="17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1B949444-4C43-8678-1EB0-79BC29A5DC0D}"/>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39308DA1-F287-5B81-7ABF-B17068836394}"/>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E7D61BF2-525A-209D-9419-FE1ED0E98338}"/>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1FC37CA7-551A-ECA1-3602-72149EDE0A35}"/>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B22FF677-7330-F110-E8C4-FAE166EBDE03}"/>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507085F6-B6AB-BAB5-20D8-B8D77658C99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22072898-026F-B905-3F09-F0C8CEB2410B}"/>
              </a:ext>
            </a:extLst>
          </p:cNvPr>
          <p:cNvGraphicFramePr>
            <a:graphicFrameLocks/>
          </p:cNvGraphicFramePr>
          <p:nvPr>
            <p:extLst>
              <p:ext uri="{D42A27DB-BD31-4B8C-83A1-F6EECF244321}">
                <p14:modId xmlns:p14="http://schemas.microsoft.com/office/powerpoint/2010/main" val="1585756417"/>
              </p:ext>
            </p:extLst>
          </p:nvPr>
        </p:nvGraphicFramePr>
        <p:xfrm>
          <a:off x="2613976" y="2964741"/>
          <a:ext cx="5670000" cy="176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TB5">
            <a:extLst>
              <a:ext uri="{FF2B5EF4-FFF2-40B4-BE49-F238E27FC236}">
                <a16:creationId xmlns:a16="http://schemas.microsoft.com/office/drawing/2014/main" id="{0C2B1F16-70EC-32A2-83A7-66CBB06F50CB}"/>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6" name="Rectangle 5">
            <a:extLst>
              <a:ext uri="{FF2B5EF4-FFF2-40B4-BE49-F238E27FC236}">
                <a16:creationId xmlns:a16="http://schemas.microsoft.com/office/drawing/2014/main" id="{6A78CA1A-5A0E-C589-A245-33A898E6AFDA}"/>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403474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10</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extLst>
              <p:ext uri="{D42A27DB-BD31-4B8C-83A1-F6EECF244321}">
                <p14:modId xmlns:p14="http://schemas.microsoft.com/office/powerpoint/2010/main" val="1231161196"/>
              </p:ext>
            </p:extLst>
          </p:nvPr>
        </p:nvGraphicFramePr>
        <p:xfrm>
          <a:off x="549286" y="1136016"/>
          <a:ext cx="7550114" cy="3658181"/>
        </p:xfrm>
        <a:graphic>
          <a:graphicData uri="http://schemas.openxmlformats.org/drawingml/2006/table">
            <a:tbl>
              <a:tblPr firstRow="1" bandRow="1">
                <a:tableStyleId>{5C22544A-7EE6-4342-B048-85BDC9FD1C3A}</a:tableStyleId>
              </a:tblPr>
              <a:tblGrid>
                <a:gridCol w="1629646">
                  <a:extLst>
                    <a:ext uri="{9D8B030D-6E8A-4147-A177-3AD203B41FA5}">
                      <a16:colId xmlns:a16="http://schemas.microsoft.com/office/drawing/2014/main" val="721526330"/>
                    </a:ext>
                  </a:extLst>
                </a:gridCol>
                <a:gridCol w="1480117">
                  <a:extLst>
                    <a:ext uri="{9D8B030D-6E8A-4147-A177-3AD203B41FA5}">
                      <a16:colId xmlns:a16="http://schemas.microsoft.com/office/drawing/2014/main" val="1048155142"/>
                    </a:ext>
                  </a:extLst>
                </a:gridCol>
                <a:gridCol w="1480117">
                  <a:extLst>
                    <a:ext uri="{9D8B030D-6E8A-4147-A177-3AD203B41FA5}">
                      <a16:colId xmlns:a16="http://schemas.microsoft.com/office/drawing/2014/main" val="2226225783"/>
                    </a:ext>
                  </a:extLst>
                </a:gridCol>
                <a:gridCol w="1480117">
                  <a:extLst>
                    <a:ext uri="{9D8B030D-6E8A-4147-A177-3AD203B41FA5}">
                      <a16:colId xmlns:a16="http://schemas.microsoft.com/office/drawing/2014/main" val="2541288816"/>
                    </a:ext>
                  </a:extLst>
                </a:gridCol>
                <a:gridCol w="1480117">
                  <a:extLst>
                    <a:ext uri="{9D8B030D-6E8A-4147-A177-3AD203B41FA5}">
                      <a16:colId xmlns:a16="http://schemas.microsoft.com/office/drawing/2014/main" val="1505432836"/>
                    </a:ext>
                  </a:extLst>
                </a:gridCol>
              </a:tblGrid>
              <a:tr h="500180">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extLst>
              <p:ext uri="{D42A27DB-BD31-4B8C-83A1-F6EECF244321}">
                <p14:modId xmlns:p14="http://schemas.microsoft.com/office/powerpoint/2010/main" val="2909960217"/>
              </p:ext>
            </p:extLst>
          </p:nvPr>
        </p:nvGraphicFramePr>
        <p:xfrm>
          <a:off x="2190609" y="1634201"/>
          <a:ext cx="1460728" cy="31786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extLst>
              <p:ext uri="{D42A27DB-BD31-4B8C-83A1-F6EECF244321}">
                <p14:modId xmlns:p14="http://schemas.microsoft.com/office/powerpoint/2010/main" val="2894155712"/>
              </p:ext>
            </p:extLst>
          </p:nvPr>
        </p:nvGraphicFramePr>
        <p:xfrm>
          <a:off x="3661076" y="1633547"/>
          <a:ext cx="1474820" cy="31699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extLst>
              <p:ext uri="{D42A27DB-BD31-4B8C-83A1-F6EECF244321}">
                <p14:modId xmlns:p14="http://schemas.microsoft.com/office/powerpoint/2010/main" val="1673221944"/>
              </p:ext>
            </p:extLst>
          </p:nvPr>
        </p:nvGraphicFramePr>
        <p:xfrm>
          <a:off x="5145635" y="1652194"/>
          <a:ext cx="1452171" cy="31562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BEBEDFFE-F504-857B-0EA5-AA5211D9DC3D}"/>
              </a:ext>
            </a:extLst>
          </p:cNvPr>
          <p:cNvGraphicFramePr>
            <a:graphicFrameLocks/>
          </p:cNvGraphicFramePr>
          <p:nvPr>
            <p:extLst>
              <p:ext uri="{D42A27DB-BD31-4B8C-83A1-F6EECF244321}">
                <p14:modId xmlns:p14="http://schemas.microsoft.com/office/powerpoint/2010/main" val="1431584632"/>
              </p:ext>
            </p:extLst>
          </p:nvPr>
        </p:nvGraphicFramePr>
        <p:xfrm>
          <a:off x="6607545" y="1642876"/>
          <a:ext cx="1474821" cy="3169969"/>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2F2B9-FCC3-51EC-1602-8F8CE9B70D66}"/>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533B0C29-CE52-EE2C-EA0D-4D64A3FA800A}"/>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533B0C29-CE52-EE2C-EA0D-4D64A3FA800A}"/>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3B885DE-5812-A1FF-D5D5-AAE30C26AE0F}"/>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4CD7A7EA-97B1-EC24-D1EA-620139B1A1F3}"/>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7FF6827D-FEE7-E299-93A9-712D1CBBCE86}"/>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11</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2B4D939-5D3D-8B34-3B7D-18D1F39775DD}"/>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6F44156A-3756-5B46-9ED8-AE8DE089015E}"/>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5D9B850F-E121-A787-119C-8A937BBEF7AE}"/>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F1AB4E63-CA43-0DE4-2BCD-03CEFE08810A}"/>
              </a:ext>
            </a:extLst>
          </p:cNvPr>
          <p:cNvGraphicFramePr>
            <a:graphicFrameLocks noGrp="1"/>
          </p:cNvGraphicFramePr>
          <p:nvPr>
            <p:ph idx="4294967295"/>
            <p:extLst>
              <p:ext uri="{D42A27DB-BD31-4B8C-83A1-F6EECF244321}">
                <p14:modId xmlns:p14="http://schemas.microsoft.com/office/powerpoint/2010/main" val="1088904319"/>
              </p:ext>
            </p:extLst>
          </p:nvPr>
        </p:nvGraphicFramePr>
        <p:xfrm>
          <a:off x="549286" y="1126379"/>
          <a:ext cx="8103586" cy="3627480"/>
        </p:xfrm>
        <a:graphic>
          <a:graphicData uri="http://schemas.openxmlformats.org/drawingml/2006/table">
            <a:tbl>
              <a:tblPr firstRow="1" bandRow="1">
                <a:tableStyleId>{5C22544A-7EE6-4342-B048-85BDC9FD1C3A}</a:tableStyleId>
              </a:tblPr>
              <a:tblGrid>
                <a:gridCol w="1367176">
                  <a:extLst>
                    <a:ext uri="{9D8B030D-6E8A-4147-A177-3AD203B41FA5}">
                      <a16:colId xmlns:a16="http://schemas.microsoft.com/office/drawing/2014/main" val="721526330"/>
                    </a:ext>
                  </a:extLst>
                </a:gridCol>
                <a:gridCol w="1347282">
                  <a:extLst>
                    <a:ext uri="{9D8B030D-6E8A-4147-A177-3AD203B41FA5}">
                      <a16:colId xmlns:a16="http://schemas.microsoft.com/office/drawing/2014/main" val="1048155142"/>
                    </a:ext>
                  </a:extLst>
                </a:gridCol>
                <a:gridCol w="1347282">
                  <a:extLst>
                    <a:ext uri="{9D8B030D-6E8A-4147-A177-3AD203B41FA5}">
                      <a16:colId xmlns:a16="http://schemas.microsoft.com/office/drawing/2014/main" val="2226225783"/>
                    </a:ext>
                  </a:extLst>
                </a:gridCol>
                <a:gridCol w="1347282">
                  <a:extLst>
                    <a:ext uri="{9D8B030D-6E8A-4147-A177-3AD203B41FA5}">
                      <a16:colId xmlns:a16="http://schemas.microsoft.com/office/drawing/2014/main" val="2541288816"/>
                    </a:ext>
                  </a:extLst>
                </a:gridCol>
                <a:gridCol w="1347282">
                  <a:extLst>
                    <a:ext uri="{9D8B030D-6E8A-4147-A177-3AD203B41FA5}">
                      <a16:colId xmlns:a16="http://schemas.microsoft.com/office/drawing/2014/main" val="1505432836"/>
                    </a:ext>
                  </a:extLst>
                </a:gridCol>
                <a:gridCol w="1347282">
                  <a:extLst>
                    <a:ext uri="{9D8B030D-6E8A-4147-A177-3AD203B41FA5}">
                      <a16:colId xmlns:a16="http://schemas.microsoft.com/office/drawing/2014/main" val="4255120039"/>
                    </a:ext>
                  </a:extLst>
                </a:gridCol>
              </a:tblGrid>
              <a:tr h="526140">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1940">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1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1B4E0230-70DF-FBB8-3C43-4A6E5E5C0DAB}"/>
              </a:ext>
            </a:extLst>
          </p:cNvPr>
          <p:cNvGraphicFramePr>
            <a:graphicFrameLocks/>
          </p:cNvGraphicFramePr>
          <p:nvPr>
            <p:extLst>
              <p:ext uri="{D42A27DB-BD31-4B8C-83A1-F6EECF244321}">
                <p14:modId xmlns:p14="http://schemas.microsoft.com/office/powerpoint/2010/main" val="3847490285"/>
              </p:ext>
            </p:extLst>
          </p:nvPr>
        </p:nvGraphicFramePr>
        <p:xfrm>
          <a:off x="1902137" y="1641524"/>
          <a:ext cx="1338652" cy="31123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177BA88C-7FE0-133C-E7AA-CD3C0BA79FB5}"/>
              </a:ext>
            </a:extLst>
          </p:cNvPr>
          <p:cNvGraphicFramePr>
            <a:graphicFrameLocks/>
          </p:cNvGraphicFramePr>
          <p:nvPr>
            <p:extLst>
              <p:ext uri="{D42A27DB-BD31-4B8C-83A1-F6EECF244321}">
                <p14:modId xmlns:p14="http://schemas.microsoft.com/office/powerpoint/2010/main" val="1824567045"/>
              </p:ext>
            </p:extLst>
          </p:nvPr>
        </p:nvGraphicFramePr>
        <p:xfrm>
          <a:off x="3255920" y="1654264"/>
          <a:ext cx="1350651" cy="30995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A661148-19FC-4183-EB96-B643E1024B86}"/>
              </a:ext>
            </a:extLst>
          </p:cNvPr>
          <p:cNvGraphicFramePr>
            <a:graphicFrameLocks/>
          </p:cNvGraphicFramePr>
          <p:nvPr>
            <p:extLst>
              <p:ext uri="{D42A27DB-BD31-4B8C-83A1-F6EECF244321}">
                <p14:modId xmlns:p14="http://schemas.microsoft.com/office/powerpoint/2010/main" val="1305638954"/>
              </p:ext>
            </p:extLst>
          </p:nvPr>
        </p:nvGraphicFramePr>
        <p:xfrm>
          <a:off x="4621702" y="1647766"/>
          <a:ext cx="1327980" cy="30998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3">
            <a:extLst>
              <a:ext uri="{FF2B5EF4-FFF2-40B4-BE49-F238E27FC236}">
                <a16:creationId xmlns:a16="http://schemas.microsoft.com/office/drawing/2014/main" id="{625DF3AB-9F99-8CBC-84D4-D7B525D854D3}"/>
              </a:ext>
            </a:extLst>
          </p:cNvPr>
          <p:cNvGraphicFramePr>
            <a:graphicFrameLocks/>
          </p:cNvGraphicFramePr>
          <p:nvPr>
            <p:extLst>
              <p:ext uri="{D42A27DB-BD31-4B8C-83A1-F6EECF244321}">
                <p14:modId xmlns:p14="http://schemas.microsoft.com/office/powerpoint/2010/main" val="1662610767"/>
              </p:ext>
            </p:extLst>
          </p:nvPr>
        </p:nvGraphicFramePr>
        <p:xfrm>
          <a:off x="5964813" y="1641524"/>
          <a:ext cx="1349196" cy="30995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 name="C3">
            <a:extLst>
              <a:ext uri="{FF2B5EF4-FFF2-40B4-BE49-F238E27FC236}">
                <a16:creationId xmlns:a16="http://schemas.microsoft.com/office/drawing/2014/main" id="{2E2410D1-ACAB-7F15-8422-1C631B4EF6C0}"/>
              </a:ext>
            </a:extLst>
          </p:cNvPr>
          <p:cNvGraphicFramePr>
            <a:graphicFrameLocks/>
          </p:cNvGraphicFramePr>
          <p:nvPr>
            <p:extLst>
              <p:ext uri="{D42A27DB-BD31-4B8C-83A1-F6EECF244321}">
                <p14:modId xmlns:p14="http://schemas.microsoft.com/office/powerpoint/2010/main" val="2441577951"/>
              </p:ext>
            </p:extLst>
          </p:nvPr>
        </p:nvGraphicFramePr>
        <p:xfrm>
          <a:off x="7329139" y="1660506"/>
          <a:ext cx="1310861" cy="3074371"/>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40793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6EE6-6844-ADAE-D65B-BF65FDBCFDB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FE6C61A5-BB67-3CFF-AAEC-C5B407F9BE5B}"/>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FE6C61A5-BB67-3CFF-AAEC-C5B407F9BE5B}"/>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EBFE409-24F6-E620-8F78-658465BFA7B2}"/>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B08FA977-1FBB-139B-293F-73C765ADA995}"/>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5C676BB0-ED51-B04B-985F-82A92E9E2BB1}"/>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12</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7F278F65-FEED-2AEE-8E61-4B3F22169F16}"/>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8D16457D-A9FA-23F9-1F69-C570C36971F0}"/>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8D8FB705-3681-77A6-1D5A-00F0A2EE9240}"/>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ABB0CE06-6E20-098E-E05C-ADD5CB0C7479}"/>
              </a:ext>
            </a:extLst>
          </p:cNvPr>
          <p:cNvGraphicFramePr>
            <a:graphicFrameLocks noGrp="1"/>
          </p:cNvGraphicFramePr>
          <p:nvPr>
            <p:ph idx="4294967295"/>
            <p:extLst>
              <p:ext uri="{D42A27DB-BD31-4B8C-83A1-F6EECF244321}">
                <p14:modId xmlns:p14="http://schemas.microsoft.com/office/powerpoint/2010/main" val="4152501982"/>
              </p:ext>
            </p:extLst>
          </p:nvPr>
        </p:nvGraphicFramePr>
        <p:xfrm>
          <a:off x="551579" y="1131888"/>
          <a:ext cx="8078679" cy="3600453"/>
        </p:xfrm>
        <a:graphic>
          <a:graphicData uri="http://schemas.openxmlformats.org/drawingml/2006/table">
            <a:tbl>
              <a:tblPr firstRow="1" bandRow="1">
                <a:tableStyleId>{5C22544A-7EE6-4342-B048-85BDC9FD1C3A}</a:tableStyleId>
              </a:tblPr>
              <a:tblGrid>
                <a:gridCol w="1165347">
                  <a:extLst>
                    <a:ext uri="{9D8B030D-6E8A-4147-A177-3AD203B41FA5}">
                      <a16:colId xmlns:a16="http://schemas.microsoft.com/office/drawing/2014/main" val="721526330"/>
                    </a:ext>
                  </a:extLst>
                </a:gridCol>
                <a:gridCol w="1152222">
                  <a:extLst>
                    <a:ext uri="{9D8B030D-6E8A-4147-A177-3AD203B41FA5}">
                      <a16:colId xmlns:a16="http://schemas.microsoft.com/office/drawing/2014/main" val="1048155142"/>
                    </a:ext>
                  </a:extLst>
                </a:gridCol>
                <a:gridCol w="1152222">
                  <a:extLst>
                    <a:ext uri="{9D8B030D-6E8A-4147-A177-3AD203B41FA5}">
                      <a16:colId xmlns:a16="http://schemas.microsoft.com/office/drawing/2014/main" val="2226225783"/>
                    </a:ext>
                  </a:extLst>
                </a:gridCol>
                <a:gridCol w="1152222">
                  <a:extLst>
                    <a:ext uri="{9D8B030D-6E8A-4147-A177-3AD203B41FA5}">
                      <a16:colId xmlns:a16="http://schemas.microsoft.com/office/drawing/2014/main" val="2541288816"/>
                    </a:ext>
                  </a:extLst>
                </a:gridCol>
                <a:gridCol w="1152222">
                  <a:extLst>
                    <a:ext uri="{9D8B030D-6E8A-4147-A177-3AD203B41FA5}">
                      <a16:colId xmlns:a16="http://schemas.microsoft.com/office/drawing/2014/main" val="1505432836"/>
                    </a:ext>
                  </a:extLst>
                </a:gridCol>
                <a:gridCol w="1152222">
                  <a:extLst>
                    <a:ext uri="{9D8B030D-6E8A-4147-A177-3AD203B41FA5}">
                      <a16:colId xmlns:a16="http://schemas.microsoft.com/office/drawing/2014/main" val="4255120039"/>
                    </a:ext>
                  </a:extLst>
                </a:gridCol>
                <a:gridCol w="1152222">
                  <a:extLst>
                    <a:ext uri="{9D8B030D-6E8A-4147-A177-3AD203B41FA5}">
                      <a16:colId xmlns:a16="http://schemas.microsoft.com/office/drawing/2014/main" val="211537028"/>
                    </a:ext>
                  </a:extLst>
                </a:gridCol>
              </a:tblGrid>
              <a:tr h="700892">
                <a:tc>
                  <a:txBody>
                    <a:bodyPr/>
                    <a:lstStyle/>
                    <a:p>
                      <a:endParaRPr lang="en-US" sz="1200" b="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sz="800" b="0" dirty="0">
                        <a:solidFill>
                          <a:srgbClr val="575555"/>
                        </a:solidFill>
                        <a:latin typeface="Nexa Bold"/>
                      </a:endParaRP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61614">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34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61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07EDBFD3-E8FE-CBD3-A252-05851805E6D6}"/>
              </a:ext>
            </a:extLst>
          </p:cNvPr>
          <p:cNvGraphicFramePr>
            <a:graphicFrameLocks/>
          </p:cNvGraphicFramePr>
          <p:nvPr>
            <p:extLst>
              <p:ext uri="{D42A27DB-BD31-4B8C-83A1-F6EECF244321}">
                <p14:modId xmlns:p14="http://schemas.microsoft.com/office/powerpoint/2010/main" val="2663597098"/>
              </p:ext>
            </p:extLst>
          </p:nvPr>
        </p:nvGraphicFramePr>
        <p:xfrm>
          <a:off x="1707745" y="1823155"/>
          <a:ext cx="1165006" cy="29091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2">
            <a:extLst>
              <a:ext uri="{FF2B5EF4-FFF2-40B4-BE49-F238E27FC236}">
                <a16:creationId xmlns:a16="http://schemas.microsoft.com/office/drawing/2014/main" id="{6F740B06-9F4F-D345-1D64-30FF16B95D9B}"/>
              </a:ext>
            </a:extLst>
          </p:cNvPr>
          <p:cNvGraphicFramePr>
            <a:graphicFrameLocks/>
          </p:cNvGraphicFramePr>
          <p:nvPr>
            <p:extLst>
              <p:ext uri="{D42A27DB-BD31-4B8C-83A1-F6EECF244321}">
                <p14:modId xmlns:p14="http://schemas.microsoft.com/office/powerpoint/2010/main" val="154756606"/>
              </p:ext>
            </p:extLst>
          </p:nvPr>
        </p:nvGraphicFramePr>
        <p:xfrm>
          <a:off x="2872752" y="1823154"/>
          <a:ext cx="1149859" cy="29059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3">
            <a:extLst>
              <a:ext uri="{FF2B5EF4-FFF2-40B4-BE49-F238E27FC236}">
                <a16:creationId xmlns:a16="http://schemas.microsoft.com/office/drawing/2014/main" id="{ED3A6695-EC0F-F473-E6DB-934459090868}"/>
              </a:ext>
            </a:extLst>
          </p:cNvPr>
          <p:cNvGraphicFramePr>
            <a:graphicFrameLocks/>
          </p:cNvGraphicFramePr>
          <p:nvPr>
            <p:extLst>
              <p:ext uri="{D42A27DB-BD31-4B8C-83A1-F6EECF244321}">
                <p14:modId xmlns:p14="http://schemas.microsoft.com/office/powerpoint/2010/main" val="79624803"/>
              </p:ext>
            </p:extLst>
          </p:nvPr>
        </p:nvGraphicFramePr>
        <p:xfrm>
          <a:off x="4032354" y="1836919"/>
          <a:ext cx="1134479" cy="289718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3">
            <a:extLst>
              <a:ext uri="{FF2B5EF4-FFF2-40B4-BE49-F238E27FC236}">
                <a16:creationId xmlns:a16="http://schemas.microsoft.com/office/drawing/2014/main" id="{7005277E-EC31-BCAE-DD2C-8C26DA3F1564}"/>
              </a:ext>
            </a:extLst>
          </p:cNvPr>
          <p:cNvGraphicFramePr>
            <a:graphicFrameLocks/>
          </p:cNvGraphicFramePr>
          <p:nvPr>
            <p:extLst>
              <p:ext uri="{D42A27DB-BD31-4B8C-83A1-F6EECF244321}">
                <p14:modId xmlns:p14="http://schemas.microsoft.com/office/powerpoint/2010/main" val="84550468"/>
              </p:ext>
            </p:extLst>
          </p:nvPr>
        </p:nvGraphicFramePr>
        <p:xfrm>
          <a:off x="5166834" y="1840100"/>
          <a:ext cx="1159601" cy="288591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 name="C3">
            <a:extLst>
              <a:ext uri="{FF2B5EF4-FFF2-40B4-BE49-F238E27FC236}">
                <a16:creationId xmlns:a16="http://schemas.microsoft.com/office/drawing/2014/main" id="{F98846D9-F4D9-93C9-8EDD-D5EBFF7D3C2B}"/>
              </a:ext>
            </a:extLst>
          </p:cNvPr>
          <p:cNvGraphicFramePr>
            <a:graphicFrameLocks/>
          </p:cNvGraphicFramePr>
          <p:nvPr>
            <p:extLst>
              <p:ext uri="{D42A27DB-BD31-4B8C-83A1-F6EECF244321}">
                <p14:modId xmlns:p14="http://schemas.microsoft.com/office/powerpoint/2010/main" val="3010252197"/>
              </p:ext>
            </p:extLst>
          </p:nvPr>
        </p:nvGraphicFramePr>
        <p:xfrm>
          <a:off x="6336178" y="1840101"/>
          <a:ext cx="1134478" cy="290595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3">
            <a:extLst>
              <a:ext uri="{FF2B5EF4-FFF2-40B4-BE49-F238E27FC236}">
                <a16:creationId xmlns:a16="http://schemas.microsoft.com/office/drawing/2014/main" id="{1393AEEC-26E6-89D7-B052-0EF4E5565357}"/>
              </a:ext>
            </a:extLst>
          </p:cNvPr>
          <p:cNvGraphicFramePr>
            <a:graphicFrameLocks/>
          </p:cNvGraphicFramePr>
          <p:nvPr>
            <p:extLst>
              <p:ext uri="{D42A27DB-BD31-4B8C-83A1-F6EECF244321}">
                <p14:modId xmlns:p14="http://schemas.microsoft.com/office/powerpoint/2010/main" val="1868846063"/>
              </p:ext>
            </p:extLst>
          </p:nvPr>
        </p:nvGraphicFramePr>
        <p:xfrm>
          <a:off x="7470656" y="1840101"/>
          <a:ext cx="1169343" cy="289224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18884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A392020-34BE-7E4F-CB0C-D614C602BA7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2A392020-34BE-7E4F-CB0C-D614C602BA7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4888DEA-F240-4680-941B-EDA3D8F62C95}"/>
              </a:ext>
            </a:extLst>
          </p:cNvPr>
          <p:cNvGraphicFramePr>
            <a:graphicFrameLocks/>
          </p:cNvGraphicFramePr>
          <p:nvPr>
            <p:extLst>
              <p:ext uri="{D42A27DB-BD31-4B8C-83A1-F6EECF244321}">
                <p14:modId xmlns:p14="http://schemas.microsoft.com/office/powerpoint/2010/main" val="4073746458"/>
              </p:ext>
            </p:extLst>
          </p:nvPr>
        </p:nvGraphicFramePr>
        <p:xfrm>
          <a:off x="2613976" y="1135428"/>
          <a:ext cx="5670000" cy="1152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7BAFCE58-B928-3000-639C-213EF4C510C1}"/>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2B2EEAAC-F86A-B5F2-1B6F-18475945AF9E}"/>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5F77E7A-3A20-B2EC-1A30-18BFB94B014F}"/>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2</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3928E358-746D-422B-A23D-47E23D386150}"/>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A093B738-C3A2-BB70-12B8-3674E3A302F4}"/>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F59A75B5-7023-411F-8B3F-C745A7BBA78D}"/>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sp>
        <p:nvSpPr>
          <p:cNvPr id="26" name="Rectangle 25">
            <a:extLst>
              <a:ext uri="{FF2B5EF4-FFF2-40B4-BE49-F238E27FC236}">
                <a16:creationId xmlns:a16="http://schemas.microsoft.com/office/drawing/2014/main" id="{66175E8E-3D4B-4215-89AA-7D2E8F2D16C1}"/>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graphicFrame>
        <p:nvGraphicFramePr>
          <p:cNvPr id="22" name="C3">
            <a:extLst>
              <a:ext uri="{FF2B5EF4-FFF2-40B4-BE49-F238E27FC236}">
                <a16:creationId xmlns:a16="http://schemas.microsoft.com/office/drawing/2014/main" id="{2321A35A-BA05-4371-B39B-137903A03986}"/>
              </a:ext>
            </a:extLst>
          </p:cNvPr>
          <p:cNvGraphicFramePr>
            <a:graphicFrameLocks/>
          </p:cNvGraphicFramePr>
          <p:nvPr>
            <p:extLst>
              <p:ext uri="{D42A27DB-BD31-4B8C-83A1-F6EECF244321}">
                <p14:modId xmlns:p14="http://schemas.microsoft.com/office/powerpoint/2010/main" val="551060688"/>
              </p:ext>
            </p:extLst>
          </p:nvPr>
        </p:nvGraphicFramePr>
        <p:xfrm>
          <a:off x="2613976" y="3576118"/>
          <a:ext cx="5670000" cy="115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E503607-E2DC-4D1E-8776-B5976E680F12}"/>
              </a:ext>
            </a:extLst>
          </p:cNvPr>
          <p:cNvGraphicFramePr>
            <a:graphicFrameLocks/>
          </p:cNvGraphicFramePr>
          <p:nvPr>
            <p:extLst>
              <p:ext uri="{D42A27DB-BD31-4B8C-83A1-F6EECF244321}">
                <p14:modId xmlns:p14="http://schemas.microsoft.com/office/powerpoint/2010/main" val="2779208185"/>
              </p:ext>
            </p:extLst>
          </p:nvPr>
        </p:nvGraphicFramePr>
        <p:xfrm>
          <a:off x="2613976" y="2356113"/>
          <a:ext cx="5670000" cy="1152000"/>
        </p:xfrm>
        <a:graphic>
          <a:graphicData uri="http://schemas.openxmlformats.org/drawingml/2006/chart">
            <c:chart xmlns:c="http://schemas.openxmlformats.org/drawingml/2006/chart" xmlns:r="http://schemas.openxmlformats.org/officeDocument/2006/relationships" r:id="rId7"/>
          </a:graphicData>
        </a:graphic>
      </p:graphicFrame>
      <p:sp>
        <p:nvSpPr>
          <p:cNvPr id="6" name="TB5">
            <a:extLst>
              <a:ext uri="{FF2B5EF4-FFF2-40B4-BE49-F238E27FC236}">
                <a16:creationId xmlns:a16="http://schemas.microsoft.com/office/drawing/2014/main" id="{5C89AF43-EDEB-B561-3415-641BFA6279D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2CF3-07C3-5811-DF5C-0ADE57B497D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B895F6A-DA37-0273-2F5A-56592CFB476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1B895F6A-DA37-0273-2F5A-56592CFB476D}"/>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9914753B-F47F-F88C-4CD7-4E3A13DBBE14}"/>
              </a:ext>
            </a:extLst>
          </p:cNvPr>
          <p:cNvGraphicFramePr>
            <a:graphicFrameLocks/>
          </p:cNvGraphicFramePr>
          <p:nvPr>
            <p:extLst>
              <p:ext uri="{D42A27DB-BD31-4B8C-83A1-F6EECF244321}">
                <p14:modId xmlns:p14="http://schemas.microsoft.com/office/powerpoint/2010/main" val="4159307223"/>
              </p:ext>
            </p:extLst>
          </p:nvPr>
        </p:nvGraphicFramePr>
        <p:xfrm>
          <a:off x="2613976" y="1138659"/>
          <a:ext cx="5670000" cy="864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5AC3BDDE-DD90-6AE6-C90C-92067C67F6EA}"/>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88D7FFA9-1033-416E-3BF9-C48C853C07F2}"/>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574EE7FD-17DE-A000-51DD-64583C30B8C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3</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57414DB4-DCD8-2D94-712C-A3B45ED42A7A}"/>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F7BF4142-66D5-995D-7503-B6FC84F386AE}"/>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C1316BD-FE91-E579-52A7-C5FDE93AAC73}"/>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A4B620F4-BBD5-FCB3-29E3-E1ED002B7C91}"/>
              </a:ext>
            </a:extLst>
          </p:cNvPr>
          <p:cNvGraphicFramePr>
            <a:graphicFrameLocks/>
          </p:cNvGraphicFramePr>
          <p:nvPr>
            <p:extLst>
              <p:ext uri="{D42A27DB-BD31-4B8C-83A1-F6EECF244321}">
                <p14:modId xmlns:p14="http://schemas.microsoft.com/office/powerpoint/2010/main" val="384577420"/>
              </p:ext>
            </p:extLst>
          </p:nvPr>
        </p:nvGraphicFramePr>
        <p:xfrm>
          <a:off x="2613976" y="3867441"/>
          <a:ext cx="5670000" cy="864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14B6BD0-7315-D79B-18E4-3D47E1B155EA}"/>
              </a:ext>
            </a:extLst>
          </p:cNvPr>
          <p:cNvGraphicFramePr>
            <a:graphicFrameLocks/>
          </p:cNvGraphicFramePr>
          <p:nvPr>
            <p:extLst>
              <p:ext uri="{D42A27DB-BD31-4B8C-83A1-F6EECF244321}">
                <p14:modId xmlns:p14="http://schemas.microsoft.com/office/powerpoint/2010/main" val="2278878780"/>
              </p:ext>
            </p:extLst>
          </p:nvPr>
        </p:nvGraphicFramePr>
        <p:xfrm>
          <a:off x="2613976" y="2036124"/>
          <a:ext cx="5670000" cy="86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1BB21720-BC0A-A236-BC8E-7E4307EEBC3A}"/>
              </a:ext>
            </a:extLst>
          </p:cNvPr>
          <p:cNvGraphicFramePr>
            <a:graphicFrameLocks/>
          </p:cNvGraphicFramePr>
          <p:nvPr>
            <p:extLst>
              <p:ext uri="{D42A27DB-BD31-4B8C-83A1-F6EECF244321}">
                <p14:modId xmlns:p14="http://schemas.microsoft.com/office/powerpoint/2010/main" val="2680723778"/>
              </p:ext>
            </p:extLst>
          </p:nvPr>
        </p:nvGraphicFramePr>
        <p:xfrm>
          <a:off x="2613976" y="2965200"/>
          <a:ext cx="5670000" cy="864000"/>
        </p:xfrm>
        <a:graphic>
          <a:graphicData uri="http://schemas.openxmlformats.org/drawingml/2006/chart">
            <c:chart xmlns:c="http://schemas.openxmlformats.org/drawingml/2006/chart" xmlns:r="http://schemas.openxmlformats.org/officeDocument/2006/relationships" r:id="rId8"/>
          </a:graphicData>
        </a:graphic>
      </p:graphicFrame>
      <p:sp>
        <p:nvSpPr>
          <p:cNvPr id="6" name="TB5">
            <a:extLst>
              <a:ext uri="{FF2B5EF4-FFF2-40B4-BE49-F238E27FC236}">
                <a16:creationId xmlns:a16="http://schemas.microsoft.com/office/drawing/2014/main" id="{E44A4C24-11DD-281D-7E19-00ADE7FC6104}"/>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2107743F-5EFF-6D55-C964-C348A21CF3F7}"/>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2268461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6D17-0204-985D-6A70-116A6E934AE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EE7F90C-9F97-5594-A911-ECEA7C730AEC}"/>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5EE7F90C-9F97-5594-A911-ECEA7C730AEC}"/>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B7BAB919-494E-1FE9-8FAB-124952B63D9B}"/>
              </a:ext>
            </a:extLst>
          </p:cNvPr>
          <p:cNvGraphicFramePr>
            <a:graphicFrameLocks/>
          </p:cNvGraphicFramePr>
          <p:nvPr/>
        </p:nvGraphicFramePr>
        <p:xfrm>
          <a:off x="2613976" y="1216203"/>
          <a:ext cx="5670000" cy="648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F52C7AC1-8697-839F-DDBE-520E2492333E}"/>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E91ED5B3-5363-68B2-F5F4-F3F50DFC317C}"/>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B446F02A-0905-5583-CE9A-E1FF13CAA44D}"/>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4</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7277368-DF74-3D42-6230-C2AF1CBE38AC}"/>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56DE4AE1-DA46-77B8-EB09-68968217E090}"/>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42834856-5381-8675-D655-3D3476335BF5}"/>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38870FA4-D10C-11E0-34A5-F90193507D0F}"/>
              </a:ext>
            </a:extLst>
          </p:cNvPr>
          <p:cNvGraphicFramePr>
            <a:graphicFrameLocks/>
          </p:cNvGraphicFramePr>
          <p:nvPr/>
        </p:nvGraphicFramePr>
        <p:xfrm>
          <a:off x="2613976" y="3982633"/>
          <a:ext cx="5670000" cy="6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CF1845FA-3F71-BC20-C13F-4249C341E377}"/>
              </a:ext>
            </a:extLst>
          </p:cNvPr>
          <p:cNvGraphicFramePr>
            <a:graphicFrameLocks/>
          </p:cNvGraphicFramePr>
          <p:nvPr/>
        </p:nvGraphicFramePr>
        <p:xfrm>
          <a:off x="2613976" y="1907811"/>
          <a:ext cx="5670000" cy="6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01429D0A-90BF-AF27-012B-06F829A1D74D}"/>
              </a:ext>
            </a:extLst>
          </p:cNvPr>
          <p:cNvGraphicFramePr>
            <a:graphicFrameLocks/>
          </p:cNvGraphicFramePr>
          <p:nvPr/>
        </p:nvGraphicFramePr>
        <p:xfrm>
          <a:off x="2613976" y="2599419"/>
          <a:ext cx="5670000" cy="648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CF817484-4FCA-AF97-0A69-83C1EA8D202C}"/>
              </a:ext>
            </a:extLst>
          </p:cNvPr>
          <p:cNvGraphicFramePr>
            <a:graphicFrameLocks/>
          </p:cNvGraphicFramePr>
          <p:nvPr/>
        </p:nvGraphicFramePr>
        <p:xfrm>
          <a:off x="2613976" y="3291027"/>
          <a:ext cx="5670000" cy="648000"/>
        </p:xfrm>
        <a:graphic>
          <a:graphicData uri="http://schemas.openxmlformats.org/drawingml/2006/chart">
            <c:chart xmlns:c="http://schemas.openxmlformats.org/drawingml/2006/chart" xmlns:r="http://schemas.openxmlformats.org/officeDocument/2006/relationships" r:id="rId9"/>
          </a:graphicData>
        </a:graphic>
      </p:graphicFrame>
      <p:sp>
        <p:nvSpPr>
          <p:cNvPr id="6" name="TB5">
            <a:extLst>
              <a:ext uri="{FF2B5EF4-FFF2-40B4-BE49-F238E27FC236}">
                <a16:creationId xmlns:a16="http://schemas.microsoft.com/office/drawing/2014/main" id="{15CF8251-A22B-2890-F475-CA5CC39C5F93}"/>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E90C0D9F-74CB-3EDE-F4EF-ED685F0934D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2462118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EF096-E173-1BA7-8DC9-69A1442AE91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2EA182B-985A-BB7D-BF73-024D1B7372B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1" name="think-cell data - do not delete" hidden="1">
                        <a:extLst>
                          <a:ext uri="{FF2B5EF4-FFF2-40B4-BE49-F238E27FC236}">
                            <a16:creationId xmlns:a16="http://schemas.microsoft.com/office/drawing/2014/main" id="{92EA182B-985A-BB7D-BF73-024D1B7372B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graphicFrame>
        <p:nvGraphicFramePr>
          <p:cNvPr id="14" name="C1">
            <a:extLst>
              <a:ext uri="{FF2B5EF4-FFF2-40B4-BE49-F238E27FC236}">
                <a16:creationId xmlns:a16="http://schemas.microsoft.com/office/drawing/2014/main" id="{8015216F-72DE-456D-3D09-7592EB7A546B}"/>
              </a:ext>
            </a:extLst>
          </p:cNvPr>
          <p:cNvGraphicFramePr>
            <a:graphicFrameLocks/>
          </p:cNvGraphicFramePr>
          <p:nvPr/>
        </p:nvGraphicFramePr>
        <p:xfrm>
          <a:off x="2613976" y="1213071"/>
          <a:ext cx="5670000" cy="540000"/>
        </p:xfrm>
        <a:graphic>
          <a:graphicData uri="http://schemas.openxmlformats.org/drawingml/2006/chart">
            <c:chart xmlns:c="http://schemas.openxmlformats.org/drawingml/2006/chart" xmlns:r="http://schemas.openxmlformats.org/officeDocument/2006/relationships" r:id="rId5"/>
          </a:graphicData>
        </a:graphic>
      </p:graphicFrame>
      <p:sp>
        <p:nvSpPr>
          <p:cNvPr id="2" name="Date Placeholder 1">
            <a:extLst>
              <a:ext uri="{FF2B5EF4-FFF2-40B4-BE49-F238E27FC236}">
                <a16:creationId xmlns:a16="http://schemas.microsoft.com/office/drawing/2014/main" id="{67721FBF-FF99-E06A-E66E-994722374D76}"/>
              </a:ext>
            </a:extLst>
          </p:cNvPr>
          <p:cNvSpPr>
            <a:spLocks noGrp="1"/>
          </p:cNvSpPr>
          <p:nvPr>
            <p:ph type="dt" sz="half" idx="14"/>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F632CF21-2390-4A0B-8364-B2E9978807FB}"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4" name="Footer Placeholder 3">
            <a:extLst>
              <a:ext uri="{FF2B5EF4-FFF2-40B4-BE49-F238E27FC236}">
                <a16:creationId xmlns:a16="http://schemas.microsoft.com/office/drawing/2014/main" id="{4DE259E2-C575-EAF4-7B02-9A15458BAEE8}"/>
              </a:ext>
            </a:extLst>
          </p:cNvPr>
          <p:cNvSpPr>
            <a:spLocks noGrp="1"/>
          </p:cNvSpPr>
          <p:nvPr>
            <p:ph type="ftr" sz="quarter" idx="15"/>
          </p:nvPr>
        </p:nvSpPr>
        <p:spPr/>
        <p:txBody>
          <a:bodyPr/>
          <a:lstStyle/>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3" name="Slide Number Placeholder 2">
            <a:extLst>
              <a:ext uri="{FF2B5EF4-FFF2-40B4-BE49-F238E27FC236}">
                <a16:creationId xmlns:a16="http://schemas.microsoft.com/office/drawing/2014/main" id="{92FB4861-7A99-0785-B82E-6E7E8F01AB29}"/>
              </a:ext>
            </a:extLst>
          </p:cNvPr>
          <p:cNvSpPr>
            <a:spLocks noGrp="1"/>
          </p:cNvSpPr>
          <p:nvPr>
            <p:ph type="sldNum" sz="quarter" idx="16"/>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5</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Content Placeholder 9">
            <a:extLst>
              <a:ext uri="{FF2B5EF4-FFF2-40B4-BE49-F238E27FC236}">
                <a16:creationId xmlns:a16="http://schemas.microsoft.com/office/drawing/2014/main" id="{B9B9D355-5C5C-AFF2-D226-2593688D2437}"/>
              </a:ext>
            </a:extLst>
          </p:cNvPr>
          <p:cNvSpPr>
            <a:spLocks noGrp="1"/>
          </p:cNvSpPr>
          <p:nvPr>
            <p:ph type="body" sz="quarter" idx="17"/>
          </p:nvPr>
        </p:nvSpPr>
        <p:spPr/>
        <p:txBody>
          <a:bodyPr/>
          <a:lstStyle/>
          <a:p>
            <a:r>
              <a:rPr lang="en-US"/>
              <a:t>DATA SOURCE: Consumer Test | </a:t>
            </a:r>
            <a:r>
              <a:rPr lang="en-US">
                <a:highlight>
                  <a:srgbClr val="FFFF00"/>
                </a:highlight>
              </a:rPr>
              <a:t>Dec 2023</a:t>
            </a:r>
          </a:p>
        </p:txBody>
      </p:sp>
      <p:sp>
        <p:nvSpPr>
          <p:cNvPr id="5" name="Text Placeholder 4">
            <a:extLst>
              <a:ext uri="{FF2B5EF4-FFF2-40B4-BE49-F238E27FC236}">
                <a16:creationId xmlns:a16="http://schemas.microsoft.com/office/drawing/2014/main" id="{E66AD994-E5BA-3D98-175C-B080DA6E23DC}"/>
              </a:ext>
            </a:extLst>
          </p:cNvPr>
          <p:cNvSpPr>
            <a:spLocks noGrp="1"/>
          </p:cNvSpPr>
          <p:nvPr>
            <p:ph type="body" sz="quarter" idx="18"/>
          </p:nvPr>
        </p:nvSpPr>
        <p:spPr/>
        <p:txBody>
          <a:bodyPr/>
          <a:lstStyle/>
          <a:p>
            <a:r>
              <a:rPr sz="1200" b="0" dirty="0">
                <a:solidFill>
                  <a:srgbClr val="00A097"/>
                </a:solidFill>
                <a:latin typeface="Nexa Bold (Headings)"/>
              </a:rPr>
              <a:t>Ranking SKUs when introducing each innovation one by one |</a:t>
            </a:r>
            <a:r>
              <a:rPr lang="en-US" sz="1200" b="0" dirty="0">
                <a:solidFill>
                  <a:srgbClr val="00A097"/>
                </a:solidFill>
                <a:latin typeface="Nexa Bold (Headings)"/>
              </a:rPr>
              <a:t> </a:t>
            </a:r>
            <a:r>
              <a:rPr lang="en-US" sz="1200" b="0" dirty="0">
                <a:solidFill>
                  <a:srgbClr val="00A097"/>
                </a:solidFill>
                <a:highlight>
                  <a:srgbClr val="FFFF00"/>
                </a:highlight>
                <a:latin typeface="Nexa Bold (Headings)"/>
              </a:rPr>
              <a:t>Panda</a:t>
            </a:r>
            <a:r>
              <a:rPr lang="en-US" sz="1200" b="0" dirty="0">
                <a:solidFill>
                  <a:srgbClr val="00A097"/>
                </a:solidFill>
                <a:latin typeface="Nexa Bold (Headings)"/>
              </a:rPr>
              <a:t> | </a:t>
            </a:r>
            <a:r>
              <a:rPr sz="1200" b="0" dirty="0" err="1">
                <a:solidFill>
                  <a:srgbClr val="00A097"/>
                </a:solidFill>
                <a:highlight>
                  <a:srgbClr val="FFFF00"/>
                </a:highlight>
                <a:latin typeface="Nexa Bold (Headings)"/>
              </a:rPr>
              <a:t>Cookies'n</a:t>
            </a:r>
            <a:r>
              <a:rPr sz="1200" b="0" dirty="0">
                <a:solidFill>
                  <a:srgbClr val="00A097"/>
                </a:solidFill>
                <a:highlight>
                  <a:srgbClr val="FFFF00"/>
                </a:highlight>
                <a:latin typeface="Nexa Bold (Headings)"/>
              </a:rPr>
              <a:t> Creme</a:t>
            </a:r>
            <a:r>
              <a:rPr sz="1200" b="0" dirty="0">
                <a:solidFill>
                  <a:srgbClr val="00A097"/>
                </a:solidFill>
                <a:latin typeface="Nexa Bold (Headings)"/>
              </a:rPr>
              <a:t> innovation</a:t>
            </a:r>
            <a:endParaRPr lang="en-CH" dirty="0">
              <a:highlight>
                <a:srgbClr val="FFFF00"/>
              </a:highlight>
            </a:endParaRPr>
          </a:p>
        </p:txBody>
      </p:sp>
      <p:sp>
        <p:nvSpPr>
          <p:cNvPr id="8" name="Title 7">
            <a:extLst>
              <a:ext uri="{FF2B5EF4-FFF2-40B4-BE49-F238E27FC236}">
                <a16:creationId xmlns:a16="http://schemas.microsoft.com/office/drawing/2014/main" id="{3F96D38B-BD29-7E94-EA03-FCEFB61265F0}"/>
              </a:ext>
            </a:extLst>
          </p:cNvPr>
          <p:cNvSpPr>
            <a:spLocks noGrp="1"/>
          </p:cNvSpPr>
          <p:nvPr>
            <p:ph type="title"/>
          </p:nvPr>
        </p:nvSpPr>
        <p:spPr/>
        <p:txBody>
          <a:bodyPr vert="horz"/>
          <a:lstStyle/>
          <a:p>
            <a:r>
              <a:rPr lang="en-US" dirty="0"/>
              <a:t>Innovation ranking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2" name="C3">
            <a:extLst>
              <a:ext uri="{FF2B5EF4-FFF2-40B4-BE49-F238E27FC236}">
                <a16:creationId xmlns:a16="http://schemas.microsoft.com/office/drawing/2014/main" id="{EA8B621A-0F22-86B1-AE7F-58EC52EF9AB3}"/>
              </a:ext>
            </a:extLst>
          </p:cNvPr>
          <p:cNvGraphicFramePr>
            <a:graphicFrameLocks/>
          </p:cNvGraphicFramePr>
          <p:nvPr/>
        </p:nvGraphicFramePr>
        <p:xfrm>
          <a:off x="2613976" y="3562575"/>
          <a:ext cx="5670000" cy="5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2">
            <a:extLst>
              <a:ext uri="{FF2B5EF4-FFF2-40B4-BE49-F238E27FC236}">
                <a16:creationId xmlns:a16="http://schemas.microsoft.com/office/drawing/2014/main" id="{F71215E8-DB23-04DC-6CB0-EDBA624D57AD}"/>
              </a:ext>
            </a:extLst>
          </p:cNvPr>
          <p:cNvGraphicFramePr>
            <a:graphicFrameLocks/>
          </p:cNvGraphicFramePr>
          <p:nvPr/>
        </p:nvGraphicFramePr>
        <p:xfrm>
          <a:off x="2613976" y="1800447"/>
          <a:ext cx="5670000" cy="54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2">
            <a:extLst>
              <a:ext uri="{FF2B5EF4-FFF2-40B4-BE49-F238E27FC236}">
                <a16:creationId xmlns:a16="http://schemas.microsoft.com/office/drawing/2014/main" id="{F14B92C8-FABC-96D7-402C-3D76413E8235}"/>
              </a:ext>
            </a:extLst>
          </p:cNvPr>
          <p:cNvGraphicFramePr>
            <a:graphicFrameLocks/>
          </p:cNvGraphicFramePr>
          <p:nvPr/>
        </p:nvGraphicFramePr>
        <p:xfrm>
          <a:off x="2613976" y="2387823"/>
          <a:ext cx="5670000" cy="54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2">
            <a:extLst>
              <a:ext uri="{FF2B5EF4-FFF2-40B4-BE49-F238E27FC236}">
                <a16:creationId xmlns:a16="http://schemas.microsoft.com/office/drawing/2014/main" id="{DE81377D-373D-961E-584B-D8FD56569DAD}"/>
              </a:ext>
            </a:extLst>
          </p:cNvPr>
          <p:cNvGraphicFramePr>
            <a:graphicFrameLocks/>
          </p:cNvGraphicFramePr>
          <p:nvPr/>
        </p:nvGraphicFramePr>
        <p:xfrm>
          <a:off x="2613976" y="2975199"/>
          <a:ext cx="5670000" cy="54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3">
            <a:extLst>
              <a:ext uri="{FF2B5EF4-FFF2-40B4-BE49-F238E27FC236}">
                <a16:creationId xmlns:a16="http://schemas.microsoft.com/office/drawing/2014/main" id="{3303C260-9158-806D-F80E-9273B1B43206}"/>
              </a:ext>
            </a:extLst>
          </p:cNvPr>
          <p:cNvGraphicFramePr>
            <a:graphicFrameLocks/>
          </p:cNvGraphicFramePr>
          <p:nvPr/>
        </p:nvGraphicFramePr>
        <p:xfrm>
          <a:off x="2613976" y="4102575"/>
          <a:ext cx="5670000" cy="540000"/>
        </p:xfrm>
        <a:graphic>
          <a:graphicData uri="http://schemas.openxmlformats.org/drawingml/2006/chart">
            <c:chart xmlns:c="http://schemas.openxmlformats.org/drawingml/2006/chart" xmlns:r="http://schemas.openxmlformats.org/officeDocument/2006/relationships" r:id="rId10"/>
          </a:graphicData>
        </a:graphic>
      </p:graphicFrame>
      <p:sp>
        <p:nvSpPr>
          <p:cNvPr id="6" name="TB5">
            <a:extLst>
              <a:ext uri="{FF2B5EF4-FFF2-40B4-BE49-F238E27FC236}">
                <a16:creationId xmlns:a16="http://schemas.microsoft.com/office/drawing/2014/main" id="{756A32C0-AC88-C935-C31D-0AF7B36153E6}"/>
              </a:ext>
            </a:extLst>
          </p:cNvPr>
          <p:cNvSpPr txBox="1"/>
          <p:nvPr/>
        </p:nvSpPr>
        <p:spPr>
          <a:xfrm>
            <a:off x="2555874" y="4739972"/>
            <a:ext cx="6084125"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sz="1000" b="0" i="0" u="none" strike="noStrike" kern="1200" cap="none" spc="0" normalizeH="0" baseline="0" noProof="0" dirty="0">
                <a:ln>
                  <a:noFill/>
                </a:ln>
                <a:solidFill>
                  <a:schemeClr val="tx2"/>
                </a:solidFill>
                <a:effectLst/>
                <a:uLnTx/>
                <a:uFillTx/>
                <a:latin typeface="Nexa Bold"/>
                <a:ea typeface="+mn-ea"/>
                <a:cs typeface="+mn-cs"/>
              </a:rPr>
              <a:t>SKU ranked by shares</a:t>
            </a:r>
            <a:endParaRPr kumimoji="0" lang="en-US" sz="1000" b="0" i="0" u="none" strike="noStrike" kern="1200" cap="none" spc="0" normalizeH="0" baseline="0" noProof="0" dirty="0">
              <a:ln>
                <a:noFill/>
              </a:ln>
              <a:solidFill>
                <a:schemeClr val="tx2"/>
              </a:solidFill>
              <a:effectLst/>
              <a:uLnTx/>
              <a:uFillTx/>
              <a:latin typeface="Nexa Bold" panose="00000800000000000000" pitchFamily="2"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F1D00EDB-C7CC-C51A-DFF8-01D9B265571B}"/>
              </a:ext>
            </a:extLst>
          </p:cNvPr>
          <p:cNvSpPr/>
          <p:nvPr/>
        </p:nvSpPr>
        <p:spPr>
          <a:xfrm>
            <a:off x="540000" y="1131888"/>
            <a:ext cx="2015873" cy="3608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CH" sz="1200" b="0" i="0" u="none" strike="noStrike" kern="1200" cap="none" spc="0" normalizeH="0" baseline="0" noProof="0">
              <a:ln>
                <a:noFill/>
              </a:ln>
              <a:solidFill>
                <a:srgbClr val="575555"/>
              </a:solidFill>
              <a:effectLst/>
              <a:uLnTx/>
              <a:uFillTx/>
              <a:latin typeface="Nexa Book"/>
              <a:ea typeface="Open Sans" panose="020B0604020202020204" charset="0"/>
              <a:cs typeface="Open Sans" panose="020B0604020202020204" charset="0"/>
            </a:endParaRPr>
          </a:p>
        </p:txBody>
      </p:sp>
    </p:spTree>
    <p:extLst>
      <p:ext uri="{BB962C8B-B14F-4D97-AF65-F5344CB8AC3E}">
        <p14:creationId xmlns:p14="http://schemas.microsoft.com/office/powerpoint/2010/main" val="371612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7140021-20C8-4545-E279-A321D4157D2C}"/>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F7140021-20C8-4545-E279-A321D4157D2C}"/>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9FE57B27-8B4D-E42D-13BE-2ACB367CE9DD}"/>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1BF773BD-627F-4E37-90AA-A8484C9F2D54}"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1" name="Footer Placeholder 10">
            <a:extLst>
              <a:ext uri="{FF2B5EF4-FFF2-40B4-BE49-F238E27FC236}">
                <a16:creationId xmlns:a16="http://schemas.microsoft.com/office/drawing/2014/main" id="{DD015A0E-D9E7-33A8-ED4F-216571C2ABF9}"/>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endParaRPr>
          </a:p>
        </p:txBody>
      </p:sp>
      <p:sp>
        <p:nvSpPr>
          <p:cNvPr id="2" name="Slide Number Placeholder 1">
            <a:extLst>
              <a:ext uri="{FF2B5EF4-FFF2-40B4-BE49-F238E27FC236}">
                <a16:creationId xmlns:a16="http://schemas.microsoft.com/office/drawing/2014/main" id="{E9FF02AB-133B-3FFF-E266-81CC0CC2608F}"/>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6</a:t>
            </a:fld>
            <a:endParaRPr kumimoji="0" lang="en-US" sz="400"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48281850-236B-4313-99A6-E1EAEBB7716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5" name="Content Placeholder 4">
            <a:extLst>
              <a:ext uri="{FF2B5EF4-FFF2-40B4-BE49-F238E27FC236}">
                <a16:creationId xmlns:a16="http://schemas.microsoft.com/office/drawing/2014/main" id="{F2A98AF2-8042-4280-BEB7-41439E7B7D82}"/>
              </a:ext>
            </a:extLst>
          </p:cNvPr>
          <p:cNvSpPr>
            <a:spLocks noGrp="1"/>
          </p:cNvSpPr>
          <p:nvPr>
            <p:ph type="body" sz="quarter" idx="18"/>
          </p:nvPr>
        </p:nvSpPr>
        <p:spPr/>
        <p:txBody>
          <a:bodyPr/>
          <a:lstStyle/>
          <a:p>
            <a:r>
              <a:rPr sz="1200" dirty="0">
                <a:solidFill>
                  <a:srgbClr val="00A097"/>
                </a:solidFill>
                <a:latin typeface="Nexa Bold (Headings)"/>
              </a:rPr>
              <a:t>Innovation Potential when introducing each innovation one by one | </a:t>
            </a:r>
            <a:r>
              <a:rPr lang="en-US" sz="1200" dirty="0">
                <a:solidFill>
                  <a:srgbClr val="00A097"/>
                </a:solidFill>
                <a:highlight>
                  <a:srgbClr val="FFFF00"/>
                </a:highlight>
                <a:latin typeface="Nexa Bold (Headings)"/>
              </a:rPr>
              <a:t>Panda</a:t>
            </a:r>
            <a:r>
              <a:rPr lang="en-US" sz="1200" dirty="0">
                <a:solidFill>
                  <a:srgbClr val="00A097"/>
                </a:solidFill>
                <a:latin typeface="Nexa Bold (Headings)"/>
              </a:rPr>
              <a:t> | </a:t>
            </a:r>
            <a:r>
              <a:rPr sz="1200" dirty="0" err="1">
                <a:solidFill>
                  <a:srgbClr val="00A097"/>
                </a:solidFill>
                <a:highlight>
                  <a:srgbClr val="FFFF00"/>
                </a:highlight>
                <a:latin typeface="Nexa Bold (Headings)"/>
              </a:rPr>
              <a:t>Cookies'n</a:t>
            </a:r>
            <a:r>
              <a:rPr sz="1200" dirty="0">
                <a:solidFill>
                  <a:srgbClr val="00A097"/>
                </a:solidFill>
                <a:highlight>
                  <a:srgbClr val="FFFF00"/>
                </a:highlight>
                <a:latin typeface="Nexa Bold (Headings)"/>
              </a:rPr>
              <a:t> Creme </a:t>
            </a:r>
            <a:r>
              <a:rPr sz="1200" dirty="0">
                <a:solidFill>
                  <a:srgbClr val="00A097"/>
                </a:solidFill>
                <a:latin typeface="Nexa Bold (Headings)"/>
              </a:rPr>
              <a:t>innovation</a:t>
            </a:r>
            <a:endParaRPr lang="en-CH" dirty="0">
              <a:highlight>
                <a:srgbClr val="FFFF00"/>
              </a:highlight>
            </a:endParaRPr>
          </a:p>
        </p:txBody>
      </p:sp>
      <p:sp>
        <p:nvSpPr>
          <p:cNvPr id="3" name="Title 2">
            <a:extLst>
              <a:ext uri="{FF2B5EF4-FFF2-40B4-BE49-F238E27FC236}">
                <a16:creationId xmlns:a16="http://schemas.microsoft.com/office/drawing/2014/main" id="{6749D710-19C8-466B-9F84-7BF9A24376D2}"/>
              </a:ext>
            </a:extLst>
          </p:cNvPr>
          <p:cNvSpPr>
            <a:spLocks noGrp="1"/>
          </p:cNvSpPr>
          <p:nvPr>
            <p:ph type="title"/>
          </p:nvPr>
        </p:nvSpPr>
        <p:spPr/>
        <p:txBody>
          <a:bodyPr vert="horz"/>
          <a:lstStyle/>
          <a:p>
            <a:r>
              <a:rPr lang="en-US" dirty="0"/>
              <a:t>Innovation potential</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9" name="C1">
            <a:extLst>
              <a:ext uri="{FF2B5EF4-FFF2-40B4-BE49-F238E27FC236}">
                <a16:creationId xmlns:a16="http://schemas.microsoft.com/office/drawing/2014/main" id="{8BAAE72A-4E11-4E4F-9088-41E58E89CF65}"/>
              </a:ext>
            </a:extLst>
          </p:cNvPr>
          <p:cNvGraphicFramePr>
            <a:graphicFrameLocks/>
          </p:cNvGraphicFramePr>
          <p:nvPr>
            <p:extLst>
              <p:ext uri="{D42A27DB-BD31-4B8C-83A1-F6EECF244321}">
                <p14:modId xmlns:p14="http://schemas.microsoft.com/office/powerpoint/2010/main" val="3096521214"/>
              </p:ext>
            </p:extLst>
          </p:nvPr>
        </p:nvGraphicFramePr>
        <p:xfrm>
          <a:off x="1564788" y="1152000"/>
          <a:ext cx="7075212" cy="2824152"/>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BD34EF07-C768-4167-B12A-4618C6A4B6C6}"/>
              </a:ext>
            </a:extLst>
          </p:cNvPr>
          <p:cNvSpPr txBox="1"/>
          <p:nvPr/>
        </p:nvSpPr>
        <p:spPr>
          <a:xfrm>
            <a:off x="0" y="1131888"/>
            <a:ext cx="1469572" cy="21726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l" defTabSz="685732"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rPr>
              <a:t>WD assumption = 50%</a:t>
            </a:r>
            <a:endParaRPr kumimoji="0" lang="en-CH" sz="800" b="1"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p:txBody>
      </p:sp>
      <p:graphicFrame>
        <p:nvGraphicFramePr>
          <p:cNvPr id="13" name="T1">
            <a:extLst>
              <a:ext uri="{FF2B5EF4-FFF2-40B4-BE49-F238E27FC236}">
                <a16:creationId xmlns:a16="http://schemas.microsoft.com/office/drawing/2014/main" id="{E6160B1D-A234-40CC-95E2-D23E09AF105D}"/>
              </a:ext>
            </a:extLst>
          </p:cNvPr>
          <p:cNvGraphicFramePr>
            <a:graphicFrameLocks/>
          </p:cNvGraphicFramePr>
          <p:nvPr>
            <p:extLst>
              <p:ext uri="{D42A27DB-BD31-4B8C-83A1-F6EECF244321}">
                <p14:modId xmlns:p14="http://schemas.microsoft.com/office/powerpoint/2010/main" val="1359493643"/>
              </p:ext>
            </p:extLst>
          </p:nvPr>
        </p:nvGraphicFramePr>
        <p:xfrm>
          <a:off x="174228" y="3979225"/>
          <a:ext cx="8464431" cy="708660"/>
        </p:xfrm>
        <a:graphic>
          <a:graphicData uri="http://schemas.openxmlformats.org/drawingml/2006/table">
            <a:tbl>
              <a:tblPr firstRow="1" bandRow="1">
                <a:tableStyleId>{5C22544A-7EE6-4342-B048-85BDC9FD1C3A}</a:tableStyleId>
              </a:tblPr>
              <a:tblGrid>
                <a:gridCol w="1449747">
                  <a:extLst>
                    <a:ext uri="{9D8B030D-6E8A-4147-A177-3AD203B41FA5}">
                      <a16:colId xmlns:a16="http://schemas.microsoft.com/office/drawing/2014/main" val="1646652903"/>
                    </a:ext>
                  </a:extLst>
                </a:gridCol>
                <a:gridCol w="1127760">
                  <a:extLst>
                    <a:ext uri="{9D8B030D-6E8A-4147-A177-3AD203B41FA5}">
                      <a16:colId xmlns:a16="http://schemas.microsoft.com/office/drawing/2014/main" val="4292788590"/>
                    </a:ext>
                  </a:extLst>
                </a:gridCol>
                <a:gridCol w="1179195">
                  <a:extLst>
                    <a:ext uri="{9D8B030D-6E8A-4147-A177-3AD203B41FA5}">
                      <a16:colId xmlns:a16="http://schemas.microsoft.com/office/drawing/2014/main" val="401539003"/>
                    </a:ext>
                  </a:extLst>
                </a:gridCol>
                <a:gridCol w="1174433">
                  <a:extLst>
                    <a:ext uri="{9D8B030D-6E8A-4147-A177-3AD203B41FA5}">
                      <a16:colId xmlns:a16="http://schemas.microsoft.com/office/drawing/2014/main" val="138763722"/>
                    </a:ext>
                  </a:extLst>
                </a:gridCol>
                <a:gridCol w="1174433">
                  <a:extLst>
                    <a:ext uri="{9D8B030D-6E8A-4147-A177-3AD203B41FA5}">
                      <a16:colId xmlns:a16="http://schemas.microsoft.com/office/drawing/2014/main" val="2633844746"/>
                    </a:ext>
                  </a:extLst>
                </a:gridCol>
                <a:gridCol w="1185863">
                  <a:extLst>
                    <a:ext uri="{9D8B030D-6E8A-4147-A177-3AD203B41FA5}">
                      <a16:colId xmlns:a16="http://schemas.microsoft.com/office/drawing/2014/main" val="2595269352"/>
                    </a:ext>
                  </a:extLst>
                </a:gridCol>
                <a:gridCol w="1173000">
                  <a:extLst>
                    <a:ext uri="{9D8B030D-6E8A-4147-A177-3AD203B41FA5}">
                      <a16:colId xmlns:a16="http://schemas.microsoft.com/office/drawing/2014/main" val="1510539967"/>
                    </a:ext>
                  </a:extLst>
                </a:gridCol>
              </a:tblGrid>
              <a:tr h="320040">
                <a:tc>
                  <a:txBody>
                    <a:bodyPr/>
                    <a:lstStyle/>
                    <a:p>
                      <a:r>
                        <a:rPr sz="800" b="0" dirty="0">
                          <a:solidFill>
                            <a:srgbClr val="FFFFFF"/>
                          </a:solidFill>
                          <a:latin typeface="Nexa Bold"/>
                        </a:rPr>
                        <a:t>Cannibalization within </a:t>
                      </a:r>
                      <a:endParaRPr lang="en-US" sz="800" b="0" dirty="0">
                        <a:solidFill>
                          <a:srgbClr val="FFFFFF"/>
                        </a:solidFill>
                        <a:latin typeface="Nexa Bold"/>
                      </a:endParaRPr>
                    </a:p>
                    <a:p>
                      <a:r>
                        <a:rPr sz="800" b="0" dirty="0">
                          <a:solidFill>
                            <a:srgbClr val="FFFFFF"/>
                          </a:solidFill>
                          <a:latin typeface="Nexa Bold"/>
                        </a:rPr>
                        <a:t>Hershey</a:t>
                      </a:r>
                      <a:r>
                        <a:rPr lang="en-US" sz="800" b="0" dirty="0">
                          <a:solidFill>
                            <a:schemeClr val="bg1"/>
                          </a:solidFill>
                          <a:latin typeface="Nexa Bold"/>
                        </a:rPr>
                        <a:t>’</a:t>
                      </a:r>
                      <a:r>
                        <a:rPr sz="800" b="0" dirty="0">
                          <a:solidFill>
                            <a:srgbClr val="FFFFFF"/>
                          </a:solidFill>
                          <a:latin typeface="Nexa Bold"/>
                        </a:rPr>
                        <a:t>s portfolio</a:t>
                      </a:r>
                      <a:endParaRPr lang="en-US" sz="800" b="0" dirty="0">
                        <a:solidFill>
                          <a:schemeClr val="bg1"/>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800" b="0" dirty="0">
                          <a:solidFill>
                            <a:srgbClr val="FFFFFF"/>
                          </a:solidFill>
                          <a:latin typeface="Nexa Bold"/>
                        </a:rPr>
                        <a:t>12</a:t>
                      </a:r>
                      <a:endParaRPr sz="800" b="0" dirty="0">
                        <a:solidFill>
                          <a:srgbClr val="FFFFFF"/>
                        </a:solidFill>
                        <a:latin typeface="Nexa Bold"/>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12%</a:t>
                      </a: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sz="800" b="0" dirty="0">
                          <a:solidFill>
                            <a:srgbClr val="FFFFFF"/>
                          </a:solidFill>
                          <a:latin typeface="Nexa Bold"/>
                        </a:rPr>
                        <a:t>7%</a:t>
                      </a:r>
                      <a:endParaRPr lang="en-AE" sz="800" b="0" i="0" u="none" strike="noStrike" dirty="0">
                        <a:solidFill>
                          <a:schemeClr val="bg1"/>
                        </a:solidFill>
                        <a:effectLst/>
                        <a:latin typeface="Nexa Book" panose="00000400000000000000" pitchFamily="50" charset="0"/>
                        <a:ea typeface="Open Sans" panose="020B0606030504020204" pitchFamily="34" charset="0"/>
                        <a:cs typeface="Open Sans" panose="020B0606030504020204" pitchFamily="34" charset="0"/>
                      </a:endParaRPr>
                    </a:p>
                  </a:txBody>
                  <a:tcPr marL="2381" marR="2381" marT="2381"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162297014"/>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sz="800" b="0" dirty="0">
                          <a:solidFill>
                            <a:srgbClr val="575555"/>
                          </a:solidFill>
                          <a:latin typeface="Nexa Bold"/>
                        </a:rPr>
                        <a:t> </a:t>
                      </a:r>
                      <a:r>
                        <a:rPr lang="en-US" sz="800" b="0" dirty="0">
                          <a:solidFill>
                            <a:srgbClr val="575555"/>
                          </a:solidFill>
                          <a:latin typeface="Nexa Bold"/>
                        </a:rPr>
                        <a:t>Value</a:t>
                      </a:r>
                      <a:r>
                        <a:rPr sz="800" b="0" dirty="0">
                          <a:solidFill>
                            <a:srgbClr val="575555"/>
                          </a:solidFill>
                          <a:latin typeface="Nexa Bold"/>
                        </a:rPr>
                        <a:t> 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102.1</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101.6</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106.0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6007220"/>
                  </a:ext>
                </a:extLst>
              </a:tr>
              <a:tr h="194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highlight>
                            <a:srgbClr val="FFFF00"/>
                          </a:highlight>
                          <a:latin typeface="Nexa Bold"/>
                        </a:rPr>
                        <a:t>Hershey’s</a:t>
                      </a:r>
                      <a:r>
                        <a:rPr lang="en-US" sz="800" b="0" dirty="0">
                          <a:solidFill>
                            <a:srgbClr val="575555"/>
                          </a:solidFill>
                          <a:latin typeface="Nexa Bold"/>
                        </a:rPr>
                        <a:t> Gross Profit </a:t>
                      </a:r>
                      <a:r>
                        <a:rPr sz="800" b="0" dirty="0">
                          <a:solidFill>
                            <a:srgbClr val="575555"/>
                          </a:solidFill>
                          <a:latin typeface="Nexa Bold"/>
                        </a:rPr>
                        <a:t>Ix</a:t>
                      </a:r>
                      <a:endParaRPr lang="en-US" sz="800" b="0" dirty="0">
                        <a:solidFill>
                          <a:schemeClr val="tx2"/>
                        </a:solidFill>
                        <a:latin typeface="Nexa Bold" panose="00000800000000000000" pitchFamily="2" charset="0"/>
                        <a:ea typeface="Open Sans" panose="020B0604020202020204" charset="0"/>
                        <a:cs typeface="Open Sans" panose="020B0604020202020204" charset="0"/>
                      </a:endParaRPr>
                    </a:p>
                  </a:txBody>
                  <a:tcPr marL="68580" marR="68580" marT="34290" marB="34290" anchor="ctr">
                    <a:lnL w="12700" cmpd="sng">
                      <a:noFill/>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102.8</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dirty="0">
                          <a:solidFill>
                            <a:srgbClr val="575555"/>
                          </a:solidFill>
                          <a:latin typeface="Nexa Book"/>
                        </a:rPr>
                        <a:t>1</a:t>
                      </a:r>
                      <a:endParaRPr sz="800" b="0" dirty="0">
                        <a:solidFill>
                          <a:srgbClr val="575555"/>
                        </a:solidFill>
                        <a:latin typeface="Nexa Book"/>
                      </a:endParaRP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a:solidFill>
                            <a:srgbClr val="575555"/>
                          </a:solidFill>
                          <a:latin typeface="Nexa Book"/>
                        </a:rPr>
                        <a:t>102.2</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sz="800" b="0" dirty="0">
                          <a:solidFill>
                            <a:srgbClr val="575555"/>
                          </a:solidFill>
                          <a:latin typeface="Nexa Book"/>
                        </a:rPr>
                        <a:t>111.0</a:t>
                      </a:r>
                    </a:p>
                  </a:txBody>
                  <a:tcPr marL="7144" marR="7144" marT="7144"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915123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extLst>
              <p:ext uri="{D42A27DB-BD31-4B8C-83A1-F6EECF244321}">
                <p14:modId xmlns:p14="http://schemas.microsoft.com/office/powerpoint/2010/main" val="4122219015"/>
              </p:ext>
            </p:extLst>
          </p:nvPr>
        </p:nvGraphicFramePr>
        <p:xfrm>
          <a:off x="555748" y="1131889"/>
          <a:ext cx="4815292" cy="3602219"/>
        </p:xfrm>
        <a:graphic>
          <a:graphicData uri="http://schemas.openxmlformats.org/drawingml/2006/table">
            <a:tbl>
              <a:tblPr firstRow="1" bandRow="1">
                <a:tableStyleId>{5C22544A-7EE6-4342-B048-85BDC9FD1C3A}</a:tableStyleId>
              </a:tblPr>
              <a:tblGrid>
                <a:gridCol w="2598378">
                  <a:extLst>
                    <a:ext uri="{9D8B030D-6E8A-4147-A177-3AD203B41FA5}">
                      <a16:colId xmlns:a16="http://schemas.microsoft.com/office/drawing/2014/main" val="721526330"/>
                    </a:ext>
                  </a:extLst>
                </a:gridCol>
                <a:gridCol w="2216914">
                  <a:extLst>
                    <a:ext uri="{9D8B030D-6E8A-4147-A177-3AD203B41FA5}">
                      <a16:colId xmlns:a16="http://schemas.microsoft.com/office/drawing/2014/main" val="1048155142"/>
                    </a:ext>
                  </a:extLst>
                </a:gridCol>
              </a:tblGrid>
              <a:tr h="35774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94952">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949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extLst>
              <p:ext uri="{D42A27DB-BD31-4B8C-83A1-F6EECF244321}">
                <p14:modId xmlns:p14="http://schemas.microsoft.com/office/powerpoint/2010/main" val="4081154290"/>
              </p:ext>
            </p:extLst>
          </p:nvPr>
        </p:nvGraphicFramePr>
        <p:xfrm>
          <a:off x="3160011" y="1491890"/>
          <a:ext cx="2171406" cy="32925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8</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extLst>
              <p:ext uri="{D42A27DB-BD31-4B8C-83A1-F6EECF244321}">
                <p14:modId xmlns:p14="http://schemas.microsoft.com/office/powerpoint/2010/main" val="2890989638"/>
              </p:ext>
            </p:extLst>
          </p:nvPr>
        </p:nvGraphicFramePr>
        <p:xfrm>
          <a:off x="532309" y="1122649"/>
          <a:ext cx="6845570" cy="3625385"/>
        </p:xfrm>
        <a:graphic>
          <a:graphicData uri="http://schemas.openxmlformats.org/drawingml/2006/table">
            <a:tbl>
              <a:tblPr firstRow="1" bandRow="1">
                <a:tableStyleId>{5C22544A-7EE6-4342-B048-85BDC9FD1C3A}</a:tableStyleId>
              </a:tblPr>
              <a:tblGrid>
                <a:gridCol w="2462624">
                  <a:extLst>
                    <a:ext uri="{9D8B030D-6E8A-4147-A177-3AD203B41FA5}">
                      <a16:colId xmlns:a16="http://schemas.microsoft.com/office/drawing/2014/main" val="721526330"/>
                    </a:ext>
                  </a:extLst>
                </a:gridCol>
                <a:gridCol w="2191473">
                  <a:extLst>
                    <a:ext uri="{9D8B030D-6E8A-4147-A177-3AD203B41FA5}">
                      <a16:colId xmlns:a16="http://schemas.microsoft.com/office/drawing/2014/main" val="1048155142"/>
                    </a:ext>
                  </a:extLst>
                </a:gridCol>
                <a:gridCol w="2191473">
                  <a:extLst>
                    <a:ext uri="{9D8B030D-6E8A-4147-A177-3AD203B41FA5}">
                      <a16:colId xmlns:a16="http://schemas.microsoft.com/office/drawing/2014/main" val="2226225783"/>
                    </a:ext>
                  </a:extLst>
                </a:gridCol>
              </a:tblGrid>
              <a:tr h="443118">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9297">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extLst>
              <p:ext uri="{D42A27DB-BD31-4B8C-83A1-F6EECF244321}">
                <p14:modId xmlns:p14="http://schemas.microsoft.com/office/powerpoint/2010/main" val="3180726229"/>
              </p:ext>
            </p:extLst>
          </p:nvPr>
        </p:nvGraphicFramePr>
        <p:xfrm>
          <a:off x="2991173" y="1571347"/>
          <a:ext cx="2197734" cy="31490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extLst>
              <p:ext uri="{D42A27DB-BD31-4B8C-83A1-F6EECF244321}">
                <p14:modId xmlns:p14="http://schemas.microsoft.com/office/powerpoint/2010/main" val="2276498648"/>
              </p:ext>
            </p:extLst>
          </p:nvPr>
        </p:nvGraphicFramePr>
        <p:xfrm>
          <a:off x="5188907" y="1569997"/>
          <a:ext cx="2188972" cy="316234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3A6171A-5777-4DCF-03ED-0823D8856A74}"/>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3" name="think-cell data - do not delete" hidden="1">
                        <a:extLst>
                          <a:ext uri="{FF2B5EF4-FFF2-40B4-BE49-F238E27FC236}">
                            <a16:creationId xmlns:a16="http://schemas.microsoft.com/office/drawing/2014/main" id="{33A6171A-5777-4DCF-03ED-0823D8856A74}"/>
                          </a:ext>
                        </a:extLst>
                      </p:cNvPr>
                      <p:cNvPicPr/>
                      <p:nvPr/>
                    </p:nvPicPr>
                    <p:blipFill>
                      <a:blip r:embed="rId4"/>
                      <a:stretch>
                        <a:fillRect/>
                      </a:stretch>
                    </p:blipFill>
                    <p:spPr>
                      <a:xfrm>
                        <a:off x="1193" y="1193"/>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53DFEAD-A1D1-6542-9D85-214A488D6167}"/>
              </a:ext>
            </a:extLst>
          </p:cNvPr>
          <p:cNvSpPr>
            <a:spLocks noGrp="1"/>
          </p:cNvSpPr>
          <p:nvPr>
            <p:ph type="dt" sz="half" idx="14"/>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4EB6B45F-B530-4BAF-9193-C42832625196}" type="datetime1">
              <a:rPr kumimoji="0" lang="en-US" sz="4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7/8/2024</a:t>
            </a:fld>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10" name="Footer Placeholder 9">
            <a:extLst>
              <a:ext uri="{FF2B5EF4-FFF2-40B4-BE49-F238E27FC236}">
                <a16:creationId xmlns:a16="http://schemas.microsoft.com/office/drawing/2014/main" id="{D4D8DB3C-73BE-A102-A2BC-AABD486F1C28}"/>
              </a:ext>
            </a:extLst>
          </p:cNvPr>
          <p:cNvSpPr>
            <a:spLocks noGrp="1"/>
          </p:cNvSpPr>
          <p:nvPr>
            <p:ph type="ftr" sz="quarter" idx="15"/>
          </p:nvPr>
        </p:nvSpPr>
        <p:spPr/>
        <p:txBody>
          <a:bodyPr/>
          <a:lstStyle/>
          <a:p>
            <a:pPr marL="0" marR="0" lvl="0" indent="0" algn="ctr" defTabSz="68573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E6E5E5">
                  <a:lumMod val="50000"/>
                </a:srgbClr>
              </a:solidFill>
              <a:effectLst/>
              <a:uLnTx/>
              <a:uFillTx/>
              <a:latin typeface="Nexa Book" panose="00000400000000000000" pitchFamily="50" charset="0"/>
              <a:ea typeface="+mn-ea"/>
              <a:cs typeface="+mn-cs"/>
            </a:endParaRPr>
          </a:p>
        </p:txBody>
      </p:sp>
      <p:sp>
        <p:nvSpPr>
          <p:cNvPr id="9" name="Slide Number Placeholder 8">
            <a:extLst>
              <a:ext uri="{FF2B5EF4-FFF2-40B4-BE49-F238E27FC236}">
                <a16:creationId xmlns:a16="http://schemas.microsoft.com/office/drawing/2014/main" id="{42790245-CC35-4A86-9084-F27F8D4F407E}"/>
              </a:ext>
            </a:extLst>
          </p:cNvPr>
          <p:cNvSpPr>
            <a:spLocks noGrp="1"/>
          </p:cNvSpPr>
          <p:nvPr>
            <p:ph type="sldNum" sz="quarter" idx="16"/>
          </p:nvPr>
        </p:nvSpPr>
        <p:spPr/>
        <p:txBody>
          <a:bodyPr/>
          <a:lstStyle/>
          <a:p>
            <a:pPr marL="0" marR="0" lvl="0" indent="0" algn="r" defTabSz="685732" rtl="0" eaLnBrk="1" fontAlgn="auto" latinLnBrk="0" hangingPunct="1">
              <a:lnSpc>
                <a:spcPct val="100000"/>
              </a:lnSpc>
              <a:spcBef>
                <a:spcPts val="0"/>
              </a:spcBef>
              <a:spcAft>
                <a:spcPts val="0"/>
              </a:spcAft>
              <a:buClrTx/>
              <a:buSzTx/>
              <a:buFontTx/>
              <a:buNone/>
              <a:tabLst/>
              <a:defRPr/>
            </a:pPr>
            <a:fld id="{7B1F438D-4EAF-094E-9162-80CF3EF77236}" type="slidenum">
              <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rPr>
              <a:pPr marL="0" marR="0" lvl="0" indent="0" algn="r" defTabSz="685732" rtl="0" eaLnBrk="1" fontAlgn="auto" latinLnBrk="0" hangingPunct="1">
                <a:lnSpc>
                  <a:spcPct val="100000"/>
                </a:lnSpc>
                <a:spcBef>
                  <a:spcPts val="0"/>
                </a:spcBef>
                <a:spcAft>
                  <a:spcPts val="0"/>
                </a:spcAft>
                <a:buClrTx/>
                <a:buSzTx/>
                <a:buFontTx/>
                <a:buNone/>
                <a:tabLst/>
                <a:defRPr/>
              </a:pPr>
              <a:t>9</a:t>
            </a:fld>
            <a:endParaRPr kumimoji="0" lang="en-US" sz="40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Text Placeholder 7">
            <a:extLst>
              <a:ext uri="{FF2B5EF4-FFF2-40B4-BE49-F238E27FC236}">
                <a16:creationId xmlns:a16="http://schemas.microsoft.com/office/drawing/2014/main" id="{0E3E615C-F877-449B-9D49-17526771E455}"/>
              </a:ext>
            </a:extLst>
          </p:cNvPr>
          <p:cNvSpPr>
            <a:spLocks noGrp="1"/>
          </p:cNvSpPr>
          <p:nvPr>
            <p:ph type="body" sz="quarter" idx="17"/>
          </p:nvPr>
        </p:nvSpPr>
        <p:spPr/>
        <p:txBody>
          <a:bodyPr/>
          <a:lstStyle/>
          <a:p>
            <a:r>
              <a:rPr lang="en-US" dirty="0"/>
              <a:t>DATA SOURCE: Consumer Test | </a:t>
            </a:r>
            <a:r>
              <a:rPr lang="en-US" dirty="0">
                <a:highlight>
                  <a:srgbClr val="FFFF00"/>
                </a:highlight>
              </a:rPr>
              <a:t>Dec 2023</a:t>
            </a:r>
          </a:p>
        </p:txBody>
      </p:sp>
      <p:sp>
        <p:nvSpPr>
          <p:cNvPr id="6" name="Text Placeholder 5">
            <a:extLst>
              <a:ext uri="{FF2B5EF4-FFF2-40B4-BE49-F238E27FC236}">
                <a16:creationId xmlns:a16="http://schemas.microsoft.com/office/drawing/2014/main" id="{D55134F6-EB04-3FE8-6CD7-5BDCFF545022}"/>
              </a:ext>
            </a:extLst>
          </p:cNvPr>
          <p:cNvSpPr>
            <a:spLocks noGrp="1"/>
          </p:cNvSpPr>
          <p:nvPr>
            <p:ph type="body" sz="quarter" idx="18"/>
          </p:nvPr>
        </p:nvSpPr>
        <p:spPr/>
        <p:txBody>
          <a:bodyPr/>
          <a:lstStyle/>
          <a:p>
            <a:r>
              <a:rPr dirty="0">
                <a:solidFill>
                  <a:srgbClr val="00A097"/>
                </a:solidFill>
              </a:rPr>
              <a:t>Innovation | Sourcing Analysis | Rescaled Delta Share by Product | </a:t>
            </a:r>
            <a:r>
              <a:rPr lang="en-US" dirty="0">
                <a:solidFill>
                  <a:srgbClr val="00A097"/>
                </a:solidFill>
                <a:highlight>
                  <a:srgbClr val="FFFF00"/>
                </a:highlight>
              </a:rPr>
              <a:t>Panda</a:t>
            </a:r>
            <a:r>
              <a:rPr lang="en-US" dirty="0">
                <a:solidFill>
                  <a:srgbClr val="00A097"/>
                </a:solidFill>
              </a:rPr>
              <a:t> | </a:t>
            </a:r>
            <a:r>
              <a:rPr dirty="0" err="1">
                <a:solidFill>
                  <a:srgbClr val="00A097"/>
                </a:solidFill>
                <a:highlight>
                  <a:srgbClr val="FFFF00"/>
                </a:highlight>
              </a:rPr>
              <a:t>Cookies'n</a:t>
            </a:r>
            <a:r>
              <a:rPr dirty="0">
                <a:solidFill>
                  <a:srgbClr val="00A097"/>
                </a:solidFill>
                <a:highlight>
                  <a:srgbClr val="FFFF00"/>
                </a:highlight>
              </a:rPr>
              <a:t> Creme</a:t>
            </a:r>
            <a:r>
              <a:rPr dirty="0">
                <a:solidFill>
                  <a:srgbClr val="00A097"/>
                </a:solidFill>
              </a:rPr>
              <a:t> innovation</a:t>
            </a:r>
            <a:endParaRPr lang="en-CH" dirty="0">
              <a:highlight>
                <a:srgbClr val="FFFF00"/>
              </a:highlight>
            </a:endParaRPr>
          </a:p>
        </p:txBody>
      </p:sp>
      <p:sp>
        <p:nvSpPr>
          <p:cNvPr id="5" name="Title 4">
            <a:extLst>
              <a:ext uri="{FF2B5EF4-FFF2-40B4-BE49-F238E27FC236}">
                <a16:creationId xmlns:a16="http://schemas.microsoft.com/office/drawing/2014/main" id="{395DB3D6-566A-6C68-BCB1-630B40CC6AF4}"/>
              </a:ext>
            </a:extLst>
          </p:cNvPr>
          <p:cNvSpPr>
            <a:spLocks noGrp="1"/>
          </p:cNvSpPr>
          <p:nvPr>
            <p:ph type="title"/>
          </p:nvPr>
        </p:nvSpPr>
        <p:spPr/>
        <p:txBody>
          <a:bodyPr vert="horz"/>
          <a:lstStyle/>
          <a:p>
            <a:r>
              <a:rPr lang="en-US" dirty="0"/>
              <a:t>Innovation sourcing</a:t>
            </a:r>
            <a:r>
              <a:rPr lang="en-US" dirty="0">
                <a:solidFill>
                  <a:schemeClr val="bg2">
                    <a:lumMod val="90000"/>
                  </a:schemeClr>
                </a:solidFill>
                <a:latin typeface="+mj-lt"/>
              </a:rPr>
              <a:t> (Replace with SO WHAT)</a:t>
            </a:r>
            <a:endParaRPr lang="en-CH" dirty="0">
              <a:solidFill>
                <a:schemeClr val="tx1">
                  <a:lumMod val="40000"/>
                  <a:lumOff val="60000"/>
                </a:schemeClr>
              </a:solidFill>
            </a:endParaRPr>
          </a:p>
        </p:txBody>
      </p:sp>
      <p:graphicFrame>
        <p:nvGraphicFramePr>
          <p:cNvPr id="2" name="T1">
            <a:extLst>
              <a:ext uri="{FF2B5EF4-FFF2-40B4-BE49-F238E27FC236}">
                <a16:creationId xmlns:a16="http://schemas.microsoft.com/office/drawing/2014/main" id="{4216B121-BA0E-42BE-B43F-95D8C12C9C2A}"/>
              </a:ext>
            </a:extLst>
          </p:cNvPr>
          <p:cNvGraphicFramePr>
            <a:graphicFrameLocks noGrp="1"/>
          </p:cNvGraphicFramePr>
          <p:nvPr>
            <p:ph idx="4294967295"/>
            <p:extLst>
              <p:ext uri="{D42A27DB-BD31-4B8C-83A1-F6EECF244321}">
                <p14:modId xmlns:p14="http://schemas.microsoft.com/office/powerpoint/2010/main" val="1452137629"/>
              </p:ext>
            </p:extLst>
          </p:nvPr>
        </p:nvGraphicFramePr>
        <p:xfrm>
          <a:off x="542822" y="1130244"/>
          <a:ext cx="7604988" cy="3613238"/>
        </p:xfrm>
        <a:graphic>
          <a:graphicData uri="http://schemas.openxmlformats.org/drawingml/2006/table">
            <a:tbl>
              <a:tblPr firstRow="1" bandRow="1">
                <a:tableStyleId>{5C22544A-7EE6-4342-B048-85BDC9FD1C3A}</a:tableStyleId>
              </a:tblPr>
              <a:tblGrid>
                <a:gridCol w="2051862">
                  <a:extLst>
                    <a:ext uri="{9D8B030D-6E8A-4147-A177-3AD203B41FA5}">
                      <a16:colId xmlns:a16="http://schemas.microsoft.com/office/drawing/2014/main" val="721526330"/>
                    </a:ext>
                  </a:extLst>
                </a:gridCol>
                <a:gridCol w="1851042">
                  <a:extLst>
                    <a:ext uri="{9D8B030D-6E8A-4147-A177-3AD203B41FA5}">
                      <a16:colId xmlns:a16="http://schemas.microsoft.com/office/drawing/2014/main" val="1048155142"/>
                    </a:ext>
                  </a:extLst>
                </a:gridCol>
                <a:gridCol w="1851042">
                  <a:extLst>
                    <a:ext uri="{9D8B030D-6E8A-4147-A177-3AD203B41FA5}">
                      <a16:colId xmlns:a16="http://schemas.microsoft.com/office/drawing/2014/main" val="2226225783"/>
                    </a:ext>
                  </a:extLst>
                </a:gridCol>
                <a:gridCol w="1851042">
                  <a:extLst>
                    <a:ext uri="{9D8B030D-6E8A-4147-A177-3AD203B41FA5}">
                      <a16:colId xmlns:a16="http://schemas.microsoft.com/office/drawing/2014/main" val="2541288816"/>
                    </a:ext>
                  </a:extLst>
                </a:gridCol>
              </a:tblGrid>
              <a:tr h="455237">
                <a:tc>
                  <a:txBody>
                    <a:bodyPr/>
                    <a:lstStyle/>
                    <a:p>
                      <a:endParaRPr lang="en-US" sz="1200" b="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lnL w="12700" cmpd="sng">
                      <a:noFill/>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Block 90g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Creations Salted Caramel 38g</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Hershey's Cookies 'n Creme 40Gx 4</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9314632"/>
                  </a:ext>
                </a:extLst>
              </a:tr>
              <a:tr h="287091">
                <a:tc>
                  <a:txBody>
                    <a:bodyPr/>
                    <a:lstStyle/>
                    <a:p>
                      <a:pPr marL="0" indent="0" algn="l"/>
                      <a:r>
                        <a:rPr sz="700" dirty="0">
                          <a:solidFill>
                            <a:srgbClr val="575555"/>
                          </a:solidFill>
                          <a:latin typeface="Nexa Book"/>
                        </a:rPr>
                        <a:t>Galaxy Jewels 1.4kg</a:t>
                      </a:r>
                      <a:endParaRPr lang="it-IT" sz="600" dirty="0">
                        <a:solidFill>
                          <a:schemeClr val="tx2"/>
                        </a:solidFill>
                        <a:latin typeface="+mj-lt"/>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989690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a:solidFill>
                            <a:srgbClr val="575555"/>
                          </a:solidFill>
                          <a:latin typeface="Nexa Book"/>
                        </a:rPr>
                        <a:t>Cadbury Dairy Milk Minis Selection 500g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0" marR="68580" marT="34290" marB="3429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41868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900g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601717"/>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Smooth Milk Chocolate 36g x 24</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3762638"/>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Galaxy Jewels 650g</a:t>
                      </a:r>
                      <a:endParaRPr kumimoji="0" lang="pl-PL"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13420"/>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Mini Fun 384g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56158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Mackintosh Quality Street Chocolate 600g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22518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31gx12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7557293"/>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Ferrero Rocher 300g</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33896"/>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Tiffany Break Supa 38gx12</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532404"/>
                  </a:ext>
                </a:extLst>
              </a:tr>
              <a:tr h="287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700" dirty="0">
                          <a:solidFill>
                            <a:srgbClr val="575555"/>
                          </a:solidFill>
                          <a:latin typeface="Nexa Book"/>
                        </a:rPr>
                        <a:t>Kinder Maxi Chocolate 21gx11 (10+1)</a:t>
                      </a:r>
                      <a:endParaRPr kumimoji="0" lang="en-US" sz="600" b="0" i="0" u="none" strike="noStrike" kern="1200" cap="none" spc="0" normalizeH="0" baseline="0" noProof="0" dirty="0">
                        <a:ln>
                          <a:noFill/>
                        </a:ln>
                        <a:solidFill>
                          <a:srgbClr val="575555"/>
                        </a:solidFill>
                        <a:effectLst/>
                        <a:uLnTx/>
                        <a:uFillTx/>
                        <a:latin typeface="Nexa Bold"/>
                        <a:ea typeface="Open Sans" panose="020B0606030504020204" pitchFamily="34" charset="0"/>
                        <a:cs typeface="Open Sans" panose="020B0606030504020204" pitchFamily="34" charset="0"/>
                      </a:endParaRPr>
                    </a:p>
                  </a:txBody>
                  <a:tcPr marL="2858" marR="2858" marT="2858" marB="0" anchor="ctr">
                    <a:lnL w="12700" cmpd="sng">
                      <a:noFill/>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700" dirty="0">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lnL w="12700" cap="flat" cmpd="sng" algn="ctr">
                      <a:solidFill>
                        <a:schemeClr val="tx2">
                          <a:lumMod val="20000"/>
                          <a:lumOff val="80000"/>
                        </a:schemeClr>
                      </a:solidFill>
                      <a:prstDash val="sysDot"/>
                      <a:round/>
                      <a:headEnd type="none" w="med" len="med"/>
                      <a:tailEnd type="none" w="med" len="med"/>
                    </a:lnL>
                    <a:lnR w="12700" cap="flat" cmpd="sng" algn="ctr">
                      <a:solidFill>
                        <a:schemeClr val="tx2">
                          <a:lumMod val="20000"/>
                          <a:lumOff val="80000"/>
                        </a:schemeClr>
                      </a:solidFill>
                      <a:prstDash val="sysDot"/>
                      <a:round/>
                      <a:headEnd type="none" w="med" len="med"/>
                      <a:tailEnd type="none" w="med" len="med"/>
                    </a:lnR>
                    <a:lnT w="12700" cap="flat" cmpd="sng" algn="ctr">
                      <a:solidFill>
                        <a:schemeClr val="tx2">
                          <a:lumMod val="20000"/>
                          <a:lumOff val="80000"/>
                        </a:schemeClr>
                      </a:solidFill>
                      <a:prstDash val="sysDot"/>
                      <a:round/>
                      <a:headEnd type="none" w="med" len="med"/>
                      <a:tailEnd type="none" w="med" len="med"/>
                    </a:lnT>
                    <a:lnB w="12700" cap="flat" cmpd="sng" algn="ctr">
                      <a:solidFill>
                        <a:schemeClr val="tx2">
                          <a:lumMod val="20000"/>
                          <a:lumOff val="8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9640701"/>
                  </a:ext>
                </a:extLst>
              </a:tr>
            </a:tbl>
          </a:graphicData>
        </a:graphic>
      </p:graphicFrame>
      <p:graphicFrame>
        <p:nvGraphicFramePr>
          <p:cNvPr id="22" name="C1">
            <a:extLst>
              <a:ext uri="{FF2B5EF4-FFF2-40B4-BE49-F238E27FC236}">
                <a16:creationId xmlns:a16="http://schemas.microsoft.com/office/drawing/2014/main" id="{4BD40146-997A-4DD8-9328-B245AE537396}"/>
              </a:ext>
            </a:extLst>
          </p:cNvPr>
          <p:cNvGraphicFramePr>
            <a:graphicFrameLocks/>
          </p:cNvGraphicFramePr>
          <p:nvPr>
            <p:extLst>
              <p:ext uri="{D42A27DB-BD31-4B8C-83A1-F6EECF244321}">
                <p14:modId xmlns:p14="http://schemas.microsoft.com/office/powerpoint/2010/main" val="614894808"/>
              </p:ext>
            </p:extLst>
          </p:nvPr>
        </p:nvGraphicFramePr>
        <p:xfrm>
          <a:off x="2586496" y="1567727"/>
          <a:ext cx="1850081" cy="31646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2">
            <a:extLst>
              <a:ext uri="{FF2B5EF4-FFF2-40B4-BE49-F238E27FC236}">
                <a16:creationId xmlns:a16="http://schemas.microsoft.com/office/drawing/2014/main" id="{CF549649-9D07-45BA-9997-BE52ED385C34}"/>
              </a:ext>
            </a:extLst>
          </p:cNvPr>
          <p:cNvGraphicFramePr>
            <a:graphicFrameLocks/>
          </p:cNvGraphicFramePr>
          <p:nvPr>
            <p:extLst>
              <p:ext uri="{D42A27DB-BD31-4B8C-83A1-F6EECF244321}">
                <p14:modId xmlns:p14="http://schemas.microsoft.com/office/powerpoint/2010/main" val="150587456"/>
              </p:ext>
            </p:extLst>
          </p:nvPr>
        </p:nvGraphicFramePr>
        <p:xfrm>
          <a:off x="4437874" y="1593692"/>
          <a:ext cx="1854124" cy="31470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3">
            <a:extLst>
              <a:ext uri="{FF2B5EF4-FFF2-40B4-BE49-F238E27FC236}">
                <a16:creationId xmlns:a16="http://schemas.microsoft.com/office/drawing/2014/main" id="{FC0D54D0-1ACD-4937-8BF6-259AC4A57D6A}"/>
              </a:ext>
            </a:extLst>
          </p:cNvPr>
          <p:cNvGraphicFramePr>
            <a:graphicFrameLocks/>
          </p:cNvGraphicFramePr>
          <p:nvPr>
            <p:extLst>
              <p:ext uri="{D42A27DB-BD31-4B8C-83A1-F6EECF244321}">
                <p14:modId xmlns:p14="http://schemas.microsoft.com/office/powerpoint/2010/main" val="1376439928"/>
              </p:ext>
            </p:extLst>
          </p:nvPr>
        </p:nvGraphicFramePr>
        <p:xfrm>
          <a:off x="6278779" y="1596830"/>
          <a:ext cx="1850081" cy="314302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Jan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0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alpha val="50000"/>
          </a:schemeClr>
        </a:solidFill>
        <a:ln>
          <a:noFill/>
        </a:ln>
      </a:spPr>
      <a:bodyPr lIns="36000" tIns="36000" rIns="36000" bIns="36000"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Jan 2024" id="{B389DAB1-E8C6-4800-A361-DB152467EAE9}" vid="{BE62CCDC-699A-4A4C-A9F4-3836714D83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D7366106C66444926E18B0E5A9421E" ma:contentTypeVersion="13" ma:contentTypeDescription="Crée un document." ma:contentTypeScope="" ma:versionID="eaaef5258d15aa9a226670cf0c1667a9">
  <xsd:schema xmlns:xsd="http://www.w3.org/2001/XMLSchema" xmlns:xs="http://www.w3.org/2001/XMLSchema" xmlns:p="http://schemas.microsoft.com/office/2006/metadata/properties" xmlns:ns2="534c7672-29b8-4d75-b119-c7a36f3cc056" xmlns:ns3="bc0b1ecb-3b8e-47f9-9efb-aed9859e3d37" targetNamespace="http://schemas.microsoft.com/office/2006/metadata/properties" ma:root="true" ma:fieldsID="3945bba7cb13f4330ef2088af91658b7" ns2:_="" ns3:_="">
    <xsd:import namespace="534c7672-29b8-4d75-b119-c7a36f3cc056"/>
    <xsd:import namespace="bc0b1ecb-3b8e-47f9-9efb-aed9859e3d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c7672-29b8-4d75-b119-c7a36f3cc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0b1ecb-3b8e-47f9-9efb-aed9859e3d37"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34c7672-29b8-4d75-b119-c7a36f3cc05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7EDD841-08CA-4EA3-9924-1CFCD82D2F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4c7672-29b8-4d75-b119-c7a36f3cc056"/>
    <ds:schemaRef ds:uri="bc0b1ecb-3b8e-47f9-9efb-aed9859e3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1786C5-D6DC-4DB9-87D8-B24F55D31899}">
  <ds:schemaRefs>
    <ds:schemaRef ds:uri="http://schemas.microsoft.com/sharepoint/v3/contenttype/forms"/>
  </ds:schemaRefs>
</ds:datastoreItem>
</file>

<file path=customXml/itemProps3.xml><?xml version="1.0" encoding="utf-8"?>
<ds:datastoreItem xmlns:ds="http://schemas.openxmlformats.org/officeDocument/2006/customXml" ds:itemID="{09069D81-7D0D-4539-9F54-7E79AD6EBD13}">
  <ds:schemaRefs>
    <ds:schemaRef ds:uri="bc0b1ecb-3b8e-47f9-9efb-aed9859e3d37"/>
    <ds:schemaRef ds:uri="http://schemas.microsoft.com/office/infopath/2007/PartnerControls"/>
    <ds:schemaRef ds:uri="http://www.w3.org/XML/1998/namespace"/>
    <ds:schemaRef ds:uri="http://purl.org/dc/terms/"/>
    <ds:schemaRef ds:uri="http://schemas.microsoft.com/office/2006/metadata/properties"/>
    <ds:schemaRef ds:uri="http://purl.org/dc/elements/1.1/"/>
    <ds:schemaRef ds:uri="http://purl.org/dc/dcmitype/"/>
    <ds:schemaRef ds:uri="http://schemas.microsoft.com/office/2006/documentManagement/types"/>
    <ds:schemaRef ds:uri="http://schemas.openxmlformats.org/package/2006/metadata/core-properties"/>
    <ds:schemaRef ds:uri="534c7672-29b8-4d75-b119-c7a36f3cc056"/>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856</Words>
  <Application>Microsoft Office PowerPoint</Application>
  <PresentationFormat>On-screen Show (16:9)</PresentationFormat>
  <Paragraphs>170</Paragraphs>
  <Slides>12</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Aptos</vt:lpstr>
      <vt:lpstr>Arial</vt:lpstr>
      <vt:lpstr>Nexa</vt:lpstr>
      <vt:lpstr>Nexa Bold</vt:lpstr>
      <vt:lpstr>Nexa Bold (Headings)</vt:lpstr>
      <vt:lpstr>Nexa Book</vt:lpstr>
      <vt:lpstr>Open Sans</vt:lpstr>
      <vt:lpstr>PricingOne Light Template Jan 2024</vt:lpstr>
      <vt:lpstr>think-cell Slide</vt:lpstr>
      <vt:lpstr>Innovation ranking (Replace with SO WHAT)</vt:lpstr>
      <vt:lpstr>Innovation ranking (Replace with SO WHAT)</vt:lpstr>
      <vt:lpstr>Innovation ranking (Replace with SO WHAT)</vt:lpstr>
      <vt:lpstr>Innovation ranking (Replace with SO WHAT)</vt:lpstr>
      <vt:lpstr>Innovation ranking (Replace with SO WHAT)</vt:lpstr>
      <vt:lpstr>Innovation potential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lpstr>Innovation sourcing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Sophie  ZIMMERMANN</cp:lastModifiedBy>
  <cp:revision>1</cp:revision>
  <dcterms:created xsi:type="dcterms:W3CDTF">2024-07-08T12:20:01Z</dcterms:created>
  <dcterms:modified xsi:type="dcterms:W3CDTF">2024-07-08T12:35:56Z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0x010100DFD7366106C66444926E18B0E5A9421E</vt:lpwstr>
  </property>
  <property fmtid="{D5CDD505-2E9C-101B-9397-08002B2CF9AE}" pid="3" name="MediaServiceImageTags">
    <vt:lpwstr/>
  </property>
</Properties>
</file>